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78" r:id="rId3"/>
    <p:sldId id="258" r:id="rId4"/>
    <p:sldId id="259" r:id="rId5"/>
    <p:sldId id="279" r:id="rId6"/>
    <p:sldId id="266" r:id="rId7"/>
    <p:sldId id="275" r:id="rId8"/>
    <p:sldId id="260" r:id="rId9"/>
    <p:sldId id="267" r:id="rId10"/>
    <p:sldId id="261" r:id="rId11"/>
    <p:sldId id="262" r:id="rId12"/>
    <p:sldId id="274" r:id="rId13"/>
    <p:sldId id="263" r:id="rId14"/>
    <p:sldId id="280" r:id="rId15"/>
    <p:sldId id="269" r:id="rId16"/>
    <p:sldId id="283" r:id="rId17"/>
    <p:sldId id="264" r:id="rId18"/>
    <p:sldId id="281" r:id="rId19"/>
    <p:sldId id="270" r:id="rId20"/>
    <p:sldId id="265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890" autoAdjust="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A8B5A-3CDB-4312-8C21-B93D439E98C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CBD67-1C80-43E8-B1C1-33AD09702907}">
      <dgm:prSet phldrT="[Text]" custT="1"/>
      <dgm:spPr/>
      <dgm:t>
        <a:bodyPr/>
        <a:lstStyle/>
        <a:p>
          <a:pPr algn="ctr"/>
          <a:r>
            <a:rPr lang="en-IN" sz="1800" dirty="0" err="1" smtClean="0">
              <a:latin typeface="Baamini" pitchFamily="2" charset="0"/>
            </a:rPr>
            <a:t>midj;J</a:t>
          </a:r>
          <a:r>
            <a:rPr lang="en-IN" sz="1800" dirty="0" smtClean="0">
              <a:latin typeface="Baamini" pitchFamily="2" charset="0"/>
            </a:rPr>
            <a:t> </a:t>
          </a:r>
          <a:r>
            <a:rPr lang="en-IN" sz="1800" dirty="0" err="1" smtClean="0">
              <a:latin typeface="Baamini" pitchFamily="2" charset="0"/>
            </a:rPr>
            <a:t>tifahd</a:t>
          </a:r>
          <a:r>
            <a:rPr lang="en-IN" sz="1800" dirty="0" smtClean="0">
              <a:latin typeface="Baamini" pitchFamily="2" charset="0"/>
            </a:rPr>
            <a:t> </a:t>
          </a:r>
          <a:r>
            <a:rPr lang="en-IN" sz="1800" dirty="0" err="1" smtClean="0">
              <a:latin typeface="Baamini" pitchFamily="2" charset="0"/>
            </a:rPr>
            <a:t>khzth;fSk</a:t>
          </a:r>
          <a:r>
            <a:rPr lang="en-IN" sz="1800" dirty="0" smtClean="0">
              <a:latin typeface="Baamini" pitchFamily="2" charset="0"/>
            </a:rPr>
            <a:t>; </a:t>
          </a:r>
          <a:r>
            <a:rPr lang="en-IN" sz="1800" dirty="0" err="1" smtClean="0">
              <a:latin typeface="Baamini" pitchFamily="2" charset="0"/>
            </a:rPr>
            <a:t>nra;jpfis</a:t>
          </a:r>
          <a:r>
            <a:rPr lang="en-IN" sz="1800" dirty="0" smtClean="0">
              <a:latin typeface="Baamini" pitchFamily="2" charset="0"/>
            </a:rPr>
            <a:t> </a:t>
          </a:r>
          <a:r>
            <a:rPr lang="en-IN" sz="1800" dirty="0" err="1" smtClean="0">
              <a:latin typeface="Baamini" pitchFamily="2" charset="0"/>
            </a:rPr>
            <a:t>vspjpy</a:t>
          </a:r>
          <a:r>
            <a:rPr lang="en-IN" sz="1800" dirty="0" smtClean="0">
              <a:latin typeface="Baamini" pitchFamily="2" charset="0"/>
            </a:rPr>
            <a:t>; </a:t>
          </a:r>
          <a:r>
            <a:rPr lang="en-IN" sz="1800" dirty="0" err="1" smtClean="0">
              <a:latin typeface="Baamini" pitchFamily="2" charset="0"/>
            </a:rPr>
            <a:t>gbj;J</a:t>
          </a:r>
          <a:r>
            <a:rPr lang="en-IN" sz="1800" dirty="0" smtClean="0">
              <a:latin typeface="Baamini" pitchFamily="2" charset="0"/>
            </a:rPr>
            <a:t> </a:t>
          </a:r>
          <a:r>
            <a:rPr lang="en-IN" sz="1800" dirty="0" err="1" smtClean="0">
              <a:latin typeface="Baamini" pitchFamily="2" charset="0"/>
            </a:rPr>
            <a:t>mwpe;Jnfhs;s</a:t>
          </a:r>
          <a:r>
            <a:rPr lang="en-IN" sz="1800" dirty="0" smtClean="0">
              <a:latin typeface="Baamini" pitchFamily="2" charset="0"/>
            </a:rPr>
            <a:t> </a:t>
          </a:r>
          <a:r>
            <a:rPr lang="en-IN" sz="1800" dirty="0" err="1" smtClean="0">
              <a:latin typeface="Baamini" pitchFamily="2" charset="0"/>
            </a:rPr>
            <a:t>KbAk</a:t>
          </a:r>
          <a:r>
            <a:rPr lang="en-IN" sz="1800" dirty="0" smtClean="0">
              <a:latin typeface="Baamini" pitchFamily="2" charset="0"/>
            </a:rPr>
            <a:t>;</a:t>
          </a:r>
          <a:endParaRPr lang="en-US" sz="1800" dirty="0">
            <a:latin typeface="Baamini" pitchFamily="2" charset="0"/>
          </a:endParaRPr>
        </a:p>
      </dgm:t>
    </dgm:pt>
    <dgm:pt modelId="{341E72AE-213B-48FB-B918-DBD36FE7221B}" type="parTrans" cxnId="{62122E05-2E0E-4147-8A57-D8B71AC355E4}">
      <dgm:prSet/>
      <dgm:spPr/>
      <dgm:t>
        <a:bodyPr/>
        <a:lstStyle/>
        <a:p>
          <a:endParaRPr lang="en-US"/>
        </a:p>
      </dgm:t>
    </dgm:pt>
    <dgm:pt modelId="{52E4A5D4-8274-4485-B39F-E8AF2DC02EE2}" type="sibTrans" cxnId="{62122E05-2E0E-4147-8A57-D8B71AC355E4}">
      <dgm:prSet/>
      <dgm:spPr/>
      <dgm:t>
        <a:bodyPr/>
        <a:lstStyle/>
        <a:p>
          <a:endParaRPr lang="en-US"/>
        </a:p>
      </dgm:t>
    </dgm:pt>
    <dgm:pt modelId="{D6A04533-0AE4-4D4E-87B4-723B8FAB79FE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midj;J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taJ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khzth;fSf;Fk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Vw;GilaJ</a:t>
          </a:r>
          <a:r>
            <a:rPr lang="en-US" sz="1000" dirty="0" smtClean="0">
              <a:solidFill>
                <a:srgbClr val="002060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.</a:t>
          </a:r>
          <a:endParaRPr lang="en-US" sz="1000" dirty="0"/>
        </a:p>
      </dgm:t>
    </dgm:pt>
    <dgm:pt modelId="{CD4FA769-76C9-40C5-B5FC-D664FE33B7F0}" type="parTrans" cxnId="{16880A2D-21F6-48E9-8007-EC5C5909ECFB}">
      <dgm:prSet/>
      <dgm:spPr/>
      <dgm:t>
        <a:bodyPr/>
        <a:lstStyle/>
        <a:p>
          <a:endParaRPr lang="en-US"/>
        </a:p>
      </dgm:t>
    </dgm:pt>
    <dgm:pt modelId="{E1ED1E80-3971-48A9-BC2A-1B2A2F8A7D5A}" type="sibTrans" cxnId="{16880A2D-21F6-48E9-8007-EC5C5909ECFB}">
      <dgm:prSet/>
      <dgm:spPr/>
      <dgm:t>
        <a:bodyPr/>
        <a:lstStyle/>
        <a:p>
          <a:endParaRPr lang="en-US"/>
        </a:p>
      </dgm:t>
    </dgm:pt>
    <dgm:pt modelId="{613915A3-9B4C-4AEE-886C-A4BE1164944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cz;ikahd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cyf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mwpTf;Fk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;&gt;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tFg;giwfSf;Fk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ghykhf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jpfo;fpd;wd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.</a:t>
          </a:r>
          <a:endParaRPr lang="en-US" sz="1800" dirty="0">
            <a:solidFill>
              <a:schemeClr val="bg1"/>
            </a:solidFill>
          </a:endParaRPr>
        </a:p>
      </dgm:t>
    </dgm:pt>
    <dgm:pt modelId="{3B78719F-3B74-4003-8C22-01D640BDA7E9}" type="parTrans" cxnId="{2DD22CCC-1049-4F6E-9B40-AD2CF4D8FD34}">
      <dgm:prSet/>
      <dgm:spPr/>
      <dgm:t>
        <a:bodyPr/>
        <a:lstStyle/>
        <a:p>
          <a:endParaRPr lang="en-US"/>
        </a:p>
      </dgm:t>
    </dgm:pt>
    <dgm:pt modelId="{67E928AB-AB59-441E-B7F1-05E2AD665713}" type="sibTrans" cxnId="{2DD22CCC-1049-4F6E-9B40-AD2CF4D8FD34}">
      <dgm:prSet/>
      <dgm:spPr/>
      <dgm:t>
        <a:bodyPr/>
        <a:lstStyle/>
        <a:p>
          <a:endParaRPr lang="en-US"/>
        </a:p>
      </dgm:t>
    </dgm:pt>
    <dgm:pt modelId="{41A7942C-81D1-4D4F-BCF8-BBB4B7531EC2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gad;fs</a:t>
          </a:r>
          <a:r>
            <a:rPr lang="en-US" sz="2800" b="1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;</a:t>
          </a:r>
          <a:r>
            <a:rPr lang="en-US" sz="1600" b="1" dirty="0" smtClean="0">
              <a:solidFill>
                <a:srgbClr val="002060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endParaRPr lang="en-US" sz="1600" dirty="0"/>
        </a:p>
      </dgm:t>
    </dgm:pt>
    <dgm:pt modelId="{8EC6E50B-9501-4284-9F5C-2421D7B4B2C7}" type="parTrans" cxnId="{DA49AAAC-7F5A-4DAB-8D8C-CD64C72A4119}">
      <dgm:prSet/>
      <dgm:spPr/>
      <dgm:t>
        <a:bodyPr/>
        <a:lstStyle/>
        <a:p>
          <a:endParaRPr lang="en-US"/>
        </a:p>
      </dgm:t>
    </dgm:pt>
    <dgm:pt modelId="{7A47D8C1-5BD5-45E3-9CEA-5F238D25E1D5}" type="sibTrans" cxnId="{DA49AAAC-7F5A-4DAB-8D8C-CD64C72A4119}">
      <dgm:prSet/>
      <dgm:spPr/>
      <dgm:t>
        <a:bodyPr/>
        <a:lstStyle/>
        <a:p>
          <a:endParaRPr lang="en-US"/>
        </a:p>
      </dgm:t>
    </dgm:pt>
    <dgm:pt modelId="{5F981387-81F7-46E0-B94D-63B6E0F1CB32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cld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epfOk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gy;NtW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gpur;rpidfis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nra;jpjhs;fs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lang="en-US" sz="1800" dirty="0" err="1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myRfpd;wd</a:t>
          </a:r>
          <a:r>
            <a:rPr lang="en-US" sz="1800" dirty="0" smtClean="0">
              <a:solidFill>
                <a:schemeClr val="bg1"/>
              </a:solidFill>
              <a:latin typeface="Baamini" pitchFamily="2" charset="0"/>
              <a:ea typeface="Calibri" pitchFamily="34" charset="0"/>
              <a:cs typeface="Times New Roman" pitchFamily="18" charset="0"/>
            </a:rPr>
            <a:t>.</a:t>
          </a:r>
          <a:endParaRPr lang="en-US" sz="1800" dirty="0">
            <a:solidFill>
              <a:schemeClr val="bg1"/>
            </a:solidFill>
          </a:endParaRPr>
        </a:p>
      </dgm:t>
    </dgm:pt>
    <dgm:pt modelId="{6710424D-E6F8-4573-888B-99DEC4A75E30}" type="parTrans" cxnId="{3BA87004-FF78-4AE2-B6F5-36E7D767F4E6}">
      <dgm:prSet/>
      <dgm:spPr/>
      <dgm:t>
        <a:bodyPr/>
        <a:lstStyle/>
        <a:p>
          <a:endParaRPr lang="en-US"/>
        </a:p>
      </dgm:t>
    </dgm:pt>
    <dgm:pt modelId="{FBD2E5DA-B7A6-4D1C-993E-A96BCE6E307A}" type="sibTrans" cxnId="{3BA87004-FF78-4AE2-B6F5-36E7D767F4E6}">
      <dgm:prSet/>
      <dgm:spPr/>
      <dgm:t>
        <a:bodyPr/>
        <a:lstStyle/>
        <a:p>
          <a:endParaRPr lang="en-US"/>
        </a:p>
      </dgm:t>
    </dgm:pt>
    <dgm:pt modelId="{7B9262DF-5105-4F22-9E80-A009F1560B5F}">
      <dgm:prSet phldrT="[Text]" custT="1"/>
      <dgm:spPr/>
      <dgm:t>
        <a:bodyPr/>
        <a:lstStyle/>
        <a:p>
          <a:r>
            <a:rPr lang="en-IN" sz="1800" dirty="0" err="1" smtClean="0">
              <a:latin typeface="Baamini" pitchFamily="2" charset="0"/>
            </a:rPr>
            <a:t>khzth;fspd</a:t>
          </a:r>
          <a:r>
            <a:rPr lang="en-IN" sz="1800" dirty="0" smtClean="0">
              <a:latin typeface="Baamini" pitchFamily="2" charset="0"/>
            </a:rPr>
            <a:t>; </a:t>
          </a:r>
          <a:r>
            <a:rPr lang="en-IN" sz="1800" dirty="0" err="1" smtClean="0">
              <a:latin typeface="Baamini" pitchFamily="2" charset="0"/>
            </a:rPr>
            <a:t>gbf;Fk</a:t>
          </a:r>
          <a:r>
            <a:rPr lang="en-IN" sz="1800" dirty="0" smtClean="0">
              <a:latin typeface="Baamini" pitchFamily="2" charset="0"/>
            </a:rPr>
            <a:t>; </a:t>
          </a:r>
          <a:r>
            <a:rPr lang="en-IN" sz="1800" dirty="0" err="1" smtClean="0">
              <a:latin typeface="Baamini" pitchFamily="2" charset="0"/>
            </a:rPr>
            <a:t>kw;Wk</a:t>
          </a:r>
          <a:r>
            <a:rPr lang="en-IN" sz="1800" dirty="0" smtClean="0">
              <a:latin typeface="Baamini" pitchFamily="2" charset="0"/>
            </a:rPr>
            <a:t>; </a:t>
          </a:r>
          <a:r>
            <a:rPr lang="en-IN" sz="1800" dirty="0" err="1" smtClean="0">
              <a:latin typeface="Baamini" pitchFamily="2" charset="0"/>
            </a:rPr>
            <a:t>vOJk</a:t>
          </a:r>
          <a:r>
            <a:rPr lang="en-IN" sz="1800" dirty="0" smtClean="0">
              <a:latin typeface="Baamini" pitchFamily="2" charset="0"/>
            </a:rPr>
            <a:t>; </a:t>
          </a:r>
          <a:r>
            <a:rPr lang="en-IN" sz="1800" dirty="0" err="1" smtClean="0">
              <a:latin typeface="Baamini" pitchFamily="2" charset="0"/>
            </a:rPr>
            <a:t>jpwd</a:t>
          </a:r>
          <a:r>
            <a:rPr lang="en-IN" sz="1800" dirty="0" smtClean="0">
              <a:latin typeface="Baamini" pitchFamily="2" charset="0"/>
            </a:rPr>
            <a:t>; </a:t>
          </a:r>
          <a:r>
            <a:rPr lang="en-IN" sz="1800" dirty="0" err="1" smtClean="0">
              <a:latin typeface="Baamini" pitchFamily="2" charset="0"/>
            </a:rPr>
            <a:t>tsUk</a:t>
          </a:r>
          <a:r>
            <a:rPr lang="en-IN" sz="1800" dirty="0" smtClean="0">
              <a:latin typeface="Baamini" pitchFamily="2" charset="0"/>
            </a:rPr>
            <a:t>;. </a:t>
          </a:r>
          <a:endParaRPr lang="en-US" sz="1800" dirty="0">
            <a:latin typeface="Baamini" pitchFamily="2" charset="0"/>
          </a:endParaRPr>
        </a:p>
      </dgm:t>
    </dgm:pt>
    <dgm:pt modelId="{3405AC0D-001A-48D2-80B3-D8E67EECAB96}" type="parTrans" cxnId="{5B8FA3CE-7900-4061-A449-119EA7725EE4}">
      <dgm:prSet/>
      <dgm:spPr/>
      <dgm:t>
        <a:bodyPr/>
        <a:lstStyle/>
        <a:p>
          <a:endParaRPr lang="en-US"/>
        </a:p>
      </dgm:t>
    </dgm:pt>
    <dgm:pt modelId="{8E3DAF79-B158-49D8-ADAC-B5BF80A8BE6D}" type="sibTrans" cxnId="{5B8FA3CE-7900-4061-A449-119EA7725EE4}">
      <dgm:prSet/>
      <dgm:spPr/>
      <dgm:t>
        <a:bodyPr/>
        <a:lstStyle/>
        <a:p>
          <a:endParaRPr lang="en-US"/>
        </a:p>
      </dgm:t>
    </dgm:pt>
    <dgm:pt modelId="{F42AC1A9-7B83-429D-B7CF-D64362201063}">
      <dgm:prSet phldrT="[Text]" custT="1"/>
      <dgm:spPr/>
      <dgm:t>
        <a:bodyPr/>
        <a:lstStyle/>
        <a:p>
          <a:r>
            <a:rPr lang="en-IN" sz="1800" dirty="0" err="1" smtClean="0">
              <a:latin typeface="Baamini" pitchFamily="2" charset="0"/>
            </a:rPr>
            <a:t>khzth;fspd</a:t>
          </a:r>
          <a:r>
            <a:rPr lang="en-IN" sz="1800" dirty="0" smtClean="0">
              <a:latin typeface="Baamini" pitchFamily="2" charset="0"/>
            </a:rPr>
            <a:t>; </a:t>
          </a:r>
          <a:r>
            <a:rPr lang="en-IN" sz="1800" dirty="0" err="1" smtClean="0">
              <a:latin typeface="Baamini" pitchFamily="2" charset="0"/>
            </a:rPr>
            <a:t>r%fj;jpwd</a:t>
          </a:r>
          <a:r>
            <a:rPr lang="en-IN" sz="1800" dirty="0" smtClean="0">
              <a:latin typeface="Baamini" pitchFamily="2" charset="0"/>
            </a:rPr>
            <a:t>; </a:t>
          </a:r>
          <a:endParaRPr lang="en-US" sz="1800" dirty="0" smtClean="0">
            <a:latin typeface="Baamini" pitchFamily="2" charset="0"/>
          </a:endParaRPr>
        </a:p>
        <a:p>
          <a:r>
            <a:rPr lang="en-IN" sz="1800" dirty="0" err="1" smtClean="0">
              <a:latin typeface="Baamini" pitchFamily="2" charset="0"/>
            </a:rPr>
            <a:t>Nkk;gLk</a:t>
          </a:r>
          <a:r>
            <a:rPr lang="en-IN" sz="1800" dirty="0" smtClean="0">
              <a:latin typeface="Baamini" pitchFamily="2" charset="0"/>
            </a:rPr>
            <a:t>;.</a:t>
          </a:r>
          <a:endParaRPr lang="en-US" sz="1800" dirty="0">
            <a:latin typeface="Baamini" pitchFamily="2" charset="0"/>
          </a:endParaRPr>
        </a:p>
      </dgm:t>
    </dgm:pt>
    <dgm:pt modelId="{251EE978-2D19-4B3F-B080-8E5E4A4281DC}" type="parTrans" cxnId="{61E28B95-EC8D-4332-97EF-AE60D3E6479F}">
      <dgm:prSet/>
      <dgm:spPr/>
      <dgm:t>
        <a:bodyPr/>
        <a:lstStyle/>
        <a:p>
          <a:endParaRPr lang="en-US"/>
        </a:p>
      </dgm:t>
    </dgm:pt>
    <dgm:pt modelId="{E0DBB411-2A63-4CFC-9ACD-10AC41032802}" type="sibTrans" cxnId="{61E28B95-EC8D-4332-97EF-AE60D3E6479F}">
      <dgm:prSet/>
      <dgm:spPr/>
      <dgm:t>
        <a:bodyPr/>
        <a:lstStyle/>
        <a:p>
          <a:endParaRPr lang="en-US"/>
        </a:p>
      </dgm:t>
    </dgm:pt>
    <dgm:pt modelId="{2CC14DFA-2403-4836-85B4-219259E7BFB4}" type="pres">
      <dgm:prSet presAssocID="{4C1A8B5A-3CDB-4312-8C21-B93D439E98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C2A75E-6EBA-4EA9-9B79-831CE2ABE270}" type="pres">
      <dgm:prSet presAssocID="{4C1A8B5A-3CDB-4312-8C21-B93D439E98CA}" presName="comp1" presStyleCnt="0"/>
      <dgm:spPr/>
    </dgm:pt>
    <dgm:pt modelId="{DE67150C-7886-4B38-A809-5FB69523F3F0}" type="pres">
      <dgm:prSet presAssocID="{4C1A8B5A-3CDB-4312-8C21-B93D439E98CA}" presName="circle1" presStyleLbl="node1" presStyleIdx="0" presStyleCnt="7" custScaleX="123959" custScaleY="94747"/>
      <dgm:spPr/>
      <dgm:t>
        <a:bodyPr/>
        <a:lstStyle/>
        <a:p>
          <a:endParaRPr lang="en-US"/>
        </a:p>
      </dgm:t>
    </dgm:pt>
    <dgm:pt modelId="{86496ADD-8BF3-49B8-B60B-8CB8BAA8AF1B}" type="pres">
      <dgm:prSet presAssocID="{4C1A8B5A-3CDB-4312-8C21-B93D439E98CA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EFB95-5FA2-4E67-BCA3-40C1AC96E6A8}" type="pres">
      <dgm:prSet presAssocID="{4C1A8B5A-3CDB-4312-8C21-B93D439E98CA}" presName="comp2" presStyleCnt="0"/>
      <dgm:spPr/>
    </dgm:pt>
    <dgm:pt modelId="{1ED6EBCD-E7EA-4F63-83E9-82184D1619A1}" type="pres">
      <dgm:prSet presAssocID="{4C1A8B5A-3CDB-4312-8C21-B93D439E98CA}" presName="circle2" presStyleLbl="node1" presStyleIdx="1" presStyleCnt="7" custScaleX="145834" custScaleY="90388"/>
      <dgm:spPr/>
      <dgm:t>
        <a:bodyPr/>
        <a:lstStyle/>
        <a:p>
          <a:endParaRPr lang="en-US"/>
        </a:p>
      </dgm:t>
    </dgm:pt>
    <dgm:pt modelId="{B1111A24-5F3F-4DFE-902B-F74D267BD521}" type="pres">
      <dgm:prSet presAssocID="{4C1A8B5A-3CDB-4312-8C21-B93D439E98CA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B38E-B442-452C-BBE3-1F85E0D030E1}" type="pres">
      <dgm:prSet presAssocID="{4C1A8B5A-3CDB-4312-8C21-B93D439E98CA}" presName="comp3" presStyleCnt="0"/>
      <dgm:spPr/>
    </dgm:pt>
    <dgm:pt modelId="{FD38F521-A7F1-4BA1-8D3B-2089B9F908D6}" type="pres">
      <dgm:prSet presAssocID="{4C1A8B5A-3CDB-4312-8C21-B93D439E98CA}" presName="circle3" presStyleLbl="node1" presStyleIdx="2" presStyleCnt="7" custScaleX="174108" custScaleY="92494" custLinFactNeighborX="1488" custLinFactNeighborY="15"/>
      <dgm:spPr/>
      <dgm:t>
        <a:bodyPr/>
        <a:lstStyle/>
        <a:p>
          <a:endParaRPr lang="en-US"/>
        </a:p>
      </dgm:t>
    </dgm:pt>
    <dgm:pt modelId="{41DF4672-35F1-431C-8D12-41BB3536874E}" type="pres">
      <dgm:prSet presAssocID="{4C1A8B5A-3CDB-4312-8C21-B93D439E98CA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09CA-5F4A-4194-9246-42E7BF18B2FB}" type="pres">
      <dgm:prSet presAssocID="{4C1A8B5A-3CDB-4312-8C21-B93D439E98CA}" presName="comp4" presStyleCnt="0"/>
      <dgm:spPr/>
    </dgm:pt>
    <dgm:pt modelId="{ED4650DE-4D02-464A-A650-BC770A26731B}" type="pres">
      <dgm:prSet presAssocID="{4C1A8B5A-3CDB-4312-8C21-B93D439E98CA}" presName="circle4" presStyleLbl="node1" presStyleIdx="3" presStyleCnt="7" custScaleX="215117" custScaleY="93203" custLinFactNeighborX="4338" custLinFactNeighborY="-3148"/>
      <dgm:spPr/>
      <dgm:t>
        <a:bodyPr/>
        <a:lstStyle/>
        <a:p>
          <a:endParaRPr lang="en-US"/>
        </a:p>
      </dgm:t>
    </dgm:pt>
    <dgm:pt modelId="{D2EF53E4-469C-4E5E-8B6E-D75C4D821BBC}" type="pres">
      <dgm:prSet presAssocID="{4C1A8B5A-3CDB-4312-8C21-B93D439E98CA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2BD33-E4D9-4F03-B997-1B331C7E20BC}" type="pres">
      <dgm:prSet presAssocID="{4C1A8B5A-3CDB-4312-8C21-B93D439E98CA}" presName="comp5" presStyleCnt="0"/>
      <dgm:spPr/>
    </dgm:pt>
    <dgm:pt modelId="{FAC39DDC-81A3-4039-A6CF-3245FFC98DDC}" type="pres">
      <dgm:prSet presAssocID="{4C1A8B5A-3CDB-4312-8C21-B93D439E98CA}" presName="circle5" presStyleLbl="node1" presStyleIdx="4" presStyleCnt="7" custScaleX="240067" custScaleY="100638" custLinFactNeighborX="1543" custLinFactNeighborY="-5586"/>
      <dgm:spPr/>
      <dgm:t>
        <a:bodyPr/>
        <a:lstStyle/>
        <a:p>
          <a:endParaRPr lang="en-US"/>
        </a:p>
      </dgm:t>
    </dgm:pt>
    <dgm:pt modelId="{5F705015-3107-4008-8F78-36DFEEA2EF99}" type="pres">
      <dgm:prSet presAssocID="{4C1A8B5A-3CDB-4312-8C21-B93D439E98CA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ADA98-EB4D-4A69-B11D-AE771B678F5D}" type="pres">
      <dgm:prSet presAssocID="{4C1A8B5A-3CDB-4312-8C21-B93D439E98CA}" presName="comp6" presStyleCnt="0"/>
      <dgm:spPr/>
    </dgm:pt>
    <dgm:pt modelId="{148ED6AA-438E-4326-B52C-69D8817ACB69}" type="pres">
      <dgm:prSet presAssocID="{4C1A8B5A-3CDB-4312-8C21-B93D439E98CA}" presName="circle6" presStyleLbl="node1" presStyleIdx="5" presStyleCnt="7" custScaleX="285455" custScaleY="101195" custLinFactNeighborX="3143" custLinFactNeighborY="-2183"/>
      <dgm:spPr/>
      <dgm:t>
        <a:bodyPr/>
        <a:lstStyle/>
        <a:p>
          <a:endParaRPr lang="en-US"/>
        </a:p>
      </dgm:t>
    </dgm:pt>
    <dgm:pt modelId="{27654EDE-E5F5-4F76-AACF-CF5A2B388FA1}" type="pres">
      <dgm:prSet presAssocID="{4C1A8B5A-3CDB-4312-8C21-B93D439E98CA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4A2E-5F1D-465F-9A69-00027E7371AD}" type="pres">
      <dgm:prSet presAssocID="{4C1A8B5A-3CDB-4312-8C21-B93D439E98CA}" presName="comp7" presStyleCnt="0"/>
      <dgm:spPr/>
    </dgm:pt>
    <dgm:pt modelId="{8C9397DA-0895-4FFD-B29C-EB20115EC543}" type="pres">
      <dgm:prSet presAssocID="{4C1A8B5A-3CDB-4312-8C21-B93D439E98CA}" presName="circle7" presStyleLbl="node1" presStyleIdx="6" presStyleCnt="7" custScaleX="271063" custLinFactNeighborX="7058" custLinFactNeighborY="17510"/>
      <dgm:spPr/>
      <dgm:t>
        <a:bodyPr/>
        <a:lstStyle/>
        <a:p>
          <a:endParaRPr lang="en-US"/>
        </a:p>
      </dgm:t>
    </dgm:pt>
    <dgm:pt modelId="{9E2927BE-0437-46F7-9E88-3C98346B2FD7}" type="pres">
      <dgm:prSet presAssocID="{4C1A8B5A-3CDB-4312-8C21-B93D439E98CA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86E25-515D-453D-9622-94388E51C363}" type="presOf" srcId="{031CBD67-1C80-43E8-B1C1-33AD09702907}" destId="{DE67150C-7886-4B38-A809-5FB69523F3F0}" srcOrd="0" destOrd="0" presId="urn:microsoft.com/office/officeart/2005/8/layout/venn2"/>
    <dgm:cxn modelId="{5B8FA3CE-7900-4061-A449-119EA7725EE4}" srcId="{4C1A8B5A-3CDB-4312-8C21-B93D439E98CA}" destId="{7B9262DF-5105-4F22-9E80-A009F1560B5F}" srcOrd="1" destOrd="0" parTransId="{3405AC0D-001A-48D2-80B3-D8E67EECAB96}" sibTransId="{8E3DAF79-B158-49D8-ADAC-B5BF80A8BE6D}"/>
    <dgm:cxn modelId="{CC3F3A6D-704F-4A66-A7BC-DD8662118D84}" type="presOf" srcId="{5F981387-81F7-46E0-B94D-63B6E0F1CB32}" destId="{41DF4672-35F1-431C-8D12-41BB3536874E}" srcOrd="1" destOrd="0" presId="urn:microsoft.com/office/officeart/2005/8/layout/venn2"/>
    <dgm:cxn modelId="{1C4B09F8-29CD-4666-A301-C820E9EBDAFE}" type="presOf" srcId="{41A7942C-81D1-4D4F-BCF8-BBB4B7531EC2}" destId="{8C9397DA-0895-4FFD-B29C-EB20115EC543}" srcOrd="0" destOrd="0" presId="urn:microsoft.com/office/officeart/2005/8/layout/venn2"/>
    <dgm:cxn modelId="{49D38AB2-B668-461F-A122-6500C1E6DA14}" type="presOf" srcId="{F42AC1A9-7B83-429D-B7CF-D64362201063}" destId="{27654EDE-E5F5-4F76-AACF-CF5A2B388FA1}" srcOrd="1" destOrd="0" presId="urn:microsoft.com/office/officeart/2005/8/layout/venn2"/>
    <dgm:cxn modelId="{952897BD-ED9B-485C-A96F-57E240E9838A}" type="presOf" srcId="{4C1A8B5A-3CDB-4312-8C21-B93D439E98CA}" destId="{2CC14DFA-2403-4836-85B4-219259E7BFB4}" srcOrd="0" destOrd="0" presId="urn:microsoft.com/office/officeart/2005/8/layout/venn2"/>
    <dgm:cxn modelId="{3BA87004-FF78-4AE2-B6F5-36E7D767F4E6}" srcId="{4C1A8B5A-3CDB-4312-8C21-B93D439E98CA}" destId="{5F981387-81F7-46E0-B94D-63B6E0F1CB32}" srcOrd="2" destOrd="0" parTransId="{6710424D-E6F8-4573-888B-99DEC4A75E30}" sibTransId="{FBD2E5DA-B7A6-4D1C-993E-A96BCE6E307A}"/>
    <dgm:cxn modelId="{7435E035-3C41-4500-83D6-D3278D217EC0}" type="presOf" srcId="{F42AC1A9-7B83-429D-B7CF-D64362201063}" destId="{148ED6AA-438E-4326-B52C-69D8817ACB69}" srcOrd="0" destOrd="0" presId="urn:microsoft.com/office/officeart/2005/8/layout/venn2"/>
    <dgm:cxn modelId="{2DD22CCC-1049-4F6E-9B40-AD2CF4D8FD34}" srcId="{4C1A8B5A-3CDB-4312-8C21-B93D439E98CA}" destId="{613915A3-9B4C-4AEE-886C-A4BE1164944F}" srcOrd="4" destOrd="0" parTransId="{3B78719F-3B74-4003-8C22-01D640BDA7E9}" sibTransId="{67E928AB-AB59-441E-B7F1-05E2AD665713}"/>
    <dgm:cxn modelId="{31DCEDA2-8A39-46CD-8E89-F06FE3700276}" type="presOf" srcId="{613915A3-9B4C-4AEE-886C-A4BE1164944F}" destId="{FAC39DDC-81A3-4039-A6CF-3245FFC98DDC}" srcOrd="0" destOrd="0" presId="urn:microsoft.com/office/officeart/2005/8/layout/venn2"/>
    <dgm:cxn modelId="{B864128A-7B41-487F-AF12-39BF88BA1D33}" type="presOf" srcId="{7B9262DF-5105-4F22-9E80-A009F1560B5F}" destId="{B1111A24-5F3F-4DFE-902B-F74D267BD521}" srcOrd="1" destOrd="0" presId="urn:microsoft.com/office/officeart/2005/8/layout/venn2"/>
    <dgm:cxn modelId="{62122E05-2E0E-4147-8A57-D8B71AC355E4}" srcId="{4C1A8B5A-3CDB-4312-8C21-B93D439E98CA}" destId="{031CBD67-1C80-43E8-B1C1-33AD09702907}" srcOrd="0" destOrd="0" parTransId="{341E72AE-213B-48FB-B918-DBD36FE7221B}" sibTransId="{52E4A5D4-8274-4485-B39F-E8AF2DC02EE2}"/>
    <dgm:cxn modelId="{0E45D668-DF04-4F6B-999F-044743EF8254}" type="presOf" srcId="{613915A3-9B4C-4AEE-886C-A4BE1164944F}" destId="{5F705015-3107-4008-8F78-36DFEEA2EF99}" srcOrd="1" destOrd="0" presId="urn:microsoft.com/office/officeart/2005/8/layout/venn2"/>
    <dgm:cxn modelId="{93804864-0AF4-4274-AA5B-31B358592EFD}" type="presOf" srcId="{5F981387-81F7-46E0-B94D-63B6E0F1CB32}" destId="{FD38F521-A7F1-4BA1-8D3B-2089B9F908D6}" srcOrd="0" destOrd="0" presId="urn:microsoft.com/office/officeart/2005/8/layout/venn2"/>
    <dgm:cxn modelId="{2E9826E7-ABA2-4224-9A85-EF877EC081E5}" type="presOf" srcId="{7B9262DF-5105-4F22-9E80-A009F1560B5F}" destId="{1ED6EBCD-E7EA-4F63-83E9-82184D1619A1}" srcOrd="0" destOrd="0" presId="urn:microsoft.com/office/officeart/2005/8/layout/venn2"/>
    <dgm:cxn modelId="{61E28B95-EC8D-4332-97EF-AE60D3E6479F}" srcId="{4C1A8B5A-3CDB-4312-8C21-B93D439E98CA}" destId="{F42AC1A9-7B83-429D-B7CF-D64362201063}" srcOrd="5" destOrd="0" parTransId="{251EE978-2D19-4B3F-B080-8E5E4A4281DC}" sibTransId="{E0DBB411-2A63-4CFC-9ACD-10AC41032802}"/>
    <dgm:cxn modelId="{95702960-3DE1-411F-9DAF-22C9BD955C89}" type="presOf" srcId="{41A7942C-81D1-4D4F-BCF8-BBB4B7531EC2}" destId="{9E2927BE-0437-46F7-9E88-3C98346B2FD7}" srcOrd="1" destOrd="0" presId="urn:microsoft.com/office/officeart/2005/8/layout/venn2"/>
    <dgm:cxn modelId="{39221189-A1FB-4BE4-AEC8-D9DE85FE0CF5}" type="presOf" srcId="{D6A04533-0AE4-4D4E-87B4-723B8FAB79FE}" destId="{D2EF53E4-469C-4E5E-8B6E-D75C4D821BBC}" srcOrd="1" destOrd="0" presId="urn:microsoft.com/office/officeart/2005/8/layout/venn2"/>
    <dgm:cxn modelId="{5C74D550-91A4-44FB-AD0E-330DF08ACA70}" type="presOf" srcId="{D6A04533-0AE4-4D4E-87B4-723B8FAB79FE}" destId="{ED4650DE-4D02-464A-A650-BC770A26731B}" srcOrd="0" destOrd="0" presId="urn:microsoft.com/office/officeart/2005/8/layout/venn2"/>
    <dgm:cxn modelId="{DA49AAAC-7F5A-4DAB-8D8C-CD64C72A4119}" srcId="{4C1A8B5A-3CDB-4312-8C21-B93D439E98CA}" destId="{41A7942C-81D1-4D4F-BCF8-BBB4B7531EC2}" srcOrd="6" destOrd="0" parTransId="{8EC6E50B-9501-4284-9F5C-2421D7B4B2C7}" sibTransId="{7A47D8C1-5BD5-45E3-9CEA-5F238D25E1D5}"/>
    <dgm:cxn modelId="{A2086512-524B-4BD7-8DC4-841762F5C085}" type="presOf" srcId="{031CBD67-1C80-43E8-B1C1-33AD09702907}" destId="{86496ADD-8BF3-49B8-B60B-8CB8BAA8AF1B}" srcOrd="1" destOrd="0" presId="urn:microsoft.com/office/officeart/2005/8/layout/venn2"/>
    <dgm:cxn modelId="{16880A2D-21F6-48E9-8007-EC5C5909ECFB}" srcId="{4C1A8B5A-3CDB-4312-8C21-B93D439E98CA}" destId="{D6A04533-0AE4-4D4E-87B4-723B8FAB79FE}" srcOrd="3" destOrd="0" parTransId="{CD4FA769-76C9-40C5-B5FC-D664FE33B7F0}" sibTransId="{E1ED1E80-3971-48A9-BC2A-1B2A2F8A7D5A}"/>
    <dgm:cxn modelId="{B7476A56-7F94-4AC9-8C4C-DD0DF662C7C7}" type="presParOf" srcId="{2CC14DFA-2403-4836-85B4-219259E7BFB4}" destId="{79C2A75E-6EBA-4EA9-9B79-831CE2ABE270}" srcOrd="0" destOrd="0" presId="urn:microsoft.com/office/officeart/2005/8/layout/venn2"/>
    <dgm:cxn modelId="{98CD17BC-9B90-429F-BD13-8672C6236437}" type="presParOf" srcId="{79C2A75E-6EBA-4EA9-9B79-831CE2ABE270}" destId="{DE67150C-7886-4B38-A809-5FB69523F3F0}" srcOrd="0" destOrd="0" presId="urn:microsoft.com/office/officeart/2005/8/layout/venn2"/>
    <dgm:cxn modelId="{DEEAE405-514B-4379-B4B7-6DAEA66B8760}" type="presParOf" srcId="{79C2A75E-6EBA-4EA9-9B79-831CE2ABE270}" destId="{86496ADD-8BF3-49B8-B60B-8CB8BAA8AF1B}" srcOrd="1" destOrd="0" presId="urn:microsoft.com/office/officeart/2005/8/layout/venn2"/>
    <dgm:cxn modelId="{52E0EF39-2923-4469-AA83-0407855E3799}" type="presParOf" srcId="{2CC14DFA-2403-4836-85B4-219259E7BFB4}" destId="{E7DEFB95-5FA2-4E67-BCA3-40C1AC96E6A8}" srcOrd="1" destOrd="0" presId="urn:microsoft.com/office/officeart/2005/8/layout/venn2"/>
    <dgm:cxn modelId="{63C602FC-A800-4E48-995C-8655DFF615E2}" type="presParOf" srcId="{E7DEFB95-5FA2-4E67-BCA3-40C1AC96E6A8}" destId="{1ED6EBCD-E7EA-4F63-83E9-82184D1619A1}" srcOrd="0" destOrd="0" presId="urn:microsoft.com/office/officeart/2005/8/layout/venn2"/>
    <dgm:cxn modelId="{3ED77601-6810-4952-9F1F-80894C70ED91}" type="presParOf" srcId="{E7DEFB95-5FA2-4E67-BCA3-40C1AC96E6A8}" destId="{B1111A24-5F3F-4DFE-902B-F74D267BD521}" srcOrd="1" destOrd="0" presId="urn:microsoft.com/office/officeart/2005/8/layout/venn2"/>
    <dgm:cxn modelId="{AD4D0536-A180-442D-B9D4-6A164EE2D775}" type="presParOf" srcId="{2CC14DFA-2403-4836-85B4-219259E7BFB4}" destId="{EE73B38E-B442-452C-BBE3-1F85E0D030E1}" srcOrd="2" destOrd="0" presId="urn:microsoft.com/office/officeart/2005/8/layout/venn2"/>
    <dgm:cxn modelId="{76F30279-7C3E-4D85-8810-483E47B57355}" type="presParOf" srcId="{EE73B38E-B442-452C-BBE3-1F85E0D030E1}" destId="{FD38F521-A7F1-4BA1-8D3B-2089B9F908D6}" srcOrd="0" destOrd="0" presId="urn:microsoft.com/office/officeart/2005/8/layout/venn2"/>
    <dgm:cxn modelId="{F55FCE2E-27B1-48B5-A42B-4557366CF733}" type="presParOf" srcId="{EE73B38E-B442-452C-BBE3-1F85E0D030E1}" destId="{41DF4672-35F1-431C-8D12-41BB3536874E}" srcOrd="1" destOrd="0" presId="urn:microsoft.com/office/officeart/2005/8/layout/venn2"/>
    <dgm:cxn modelId="{441FCF78-9563-46AF-8C2A-7B0D6DF2E679}" type="presParOf" srcId="{2CC14DFA-2403-4836-85B4-219259E7BFB4}" destId="{B4CC09CA-5F4A-4194-9246-42E7BF18B2FB}" srcOrd="3" destOrd="0" presId="urn:microsoft.com/office/officeart/2005/8/layout/venn2"/>
    <dgm:cxn modelId="{19A6A2A6-0B18-481E-BE03-9CF5BF6E9F8B}" type="presParOf" srcId="{B4CC09CA-5F4A-4194-9246-42E7BF18B2FB}" destId="{ED4650DE-4D02-464A-A650-BC770A26731B}" srcOrd="0" destOrd="0" presId="urn:microsoft.com/office/officeart/2005/8/layout/venn2"/>
    <dgm:cxn modelId="{2FF3C364-F6E8-411B-90F6-63008A1C77CC}" type="presParOf" srcId="{B4CC09CA-5F4A-4194-9246-42E7BF18B2FB}" destId="{D2EF53E4-469C-4E5E-8B6E-D75C4D821BBC}" srcOrd="1" destOrd="0" presId="urn:microsoft.com/office/officeart/2005/8/layout/venn2"/>
    <dgm:cxn modelId="{E6C44F6E-0A89-4E12-9223-540906BABC6F}" type="presParOf" srcId="{2CC14DFA-2403-4836-85B4-219259E7BFB4}" destId="{93E2BD33-E4D9-4F03-B997-1B331C7E20BC}" srcOrd="4" destOrd="0" presId="urn:microsoft.com/office/officeart/2005/8/layout/venn2"/>
    <dgm:cxn modelId="{AC410BA2-57EC-4EAB-BBD7-EBDA26FB1237}" type="presParOf" srcId="{93E2BD33-E4D9-4F03-B997-1B331C7E20BC}" destId="{FAC39DDC-81A3-4039-A6CF-3245FFC98DDC}" srcOrd="0" destOrd="0" presId="urn:microsoft.com/office/officeart/2005/8/layout/venn2"/>
    <dgm:cxn modelId="{1CB4E1C6-38BC-4B27-AEB5-C009523B6AB6}" type="presParOf" srcId="{93E2BD33-E4D9-4F03-B997-1B331C7E20BC}" destId="{5F705015-3107-4008-8F78-36DFEEA2EF99}" srcOrd="1" destOrd="0" presId="urn:microsoft.com/office/officeart/2005/8/layout/venn2"/>
    <dgm:cxn modelId="{6A1D1C7A-29E3-4F2D-9B10-4E8A6321C584}" type="presParOf" srcId="{2CC14DFA-2403-4836-85B4-219259E7BFB4}" destId="{F7AADA98-EB4D-4A69-B11D-AE771B678F5D}" srcOrd="5" destOrd="0" presId="urn:microsoft.com/office/officeart/2005/8/layout/venn2"/>
    <dgm:cxn modelId="{88A9EDFC-B41F-4EAD-A976-64ECD41F8B9B}" type="presParOf" srcId="{F7AADA98-EB4D-4A69-B11D-AE771B678F5D}" destId="{148ED6AA-438E-4326-B52C-69D8817ACB69}" srcOrd="0" destOrd="0" presId="urn:microsoft.com/office/officeart/2005/8/layout/venn2"/>
    <dgm:cxn modelId="{9E8E7EE1-9FCD-482C-A762-66E28A3AF1C2}" type="presParOf" srcId="{F7AADA98-EB4D-4A69-B11D-AE771B678F5D}" destId="{27654EDE-E5F5-4F76-AACF-CF5A2B388FA1}" srcOrd="1" destOrd="0" presId="urn:microsoft.com/office/officeart/2005/8/layout/venn2"/>
    <dgm:cxn modelId="{CFF98AA6-5AC7-49D9-BDA9-C83C4193C2DA}" type="presParOf" srcId="{2CC14DFA-2403-4836-85B4-219259E7BFB4}" destId="{587D4A2E-5F1D-465F-9A69-00027E7371AD}" srcOrd="6" destOrd="0" presId="urn:microsoft.com/office/officeart/2005/8/layout/venn2"/>
    <dgm:cxn modelId="{1FBC1FB0-129D-4D3C-8133-C1ECEE2BC865}" type="presParOf" srcId="{587D4A2E-5F1D-465F-9A69-00027E7371AD}" destId="{8C9397DA-0895-4FFD-B29C-EB20115EC543}" srcOrd="0" destOrd="0" presId="urn:microsoft.com/office/officeart/2005/8/layout/venn2"/>
    <dgm:cxn modelId="{4362AD56-A500-4DC2-8598-96FC9FC8D287}" type="presParOf" srcId="{587D4A2E-5F1D-465F-9A69-00027E7371AD}" destId="{9E2927BE-0437-46F7-9E88-3C98346B2FD7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AD821-890C-4B66-A25B-5F267DF3D34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FFDF2-04F8-45B5-8257-CCF006D979B9}">
      <dgm:prSet custT="1"/>
      <dgm:spPr/>
      <dgm:t>
        <a:bodyPr/>
        <a:lstStyle/>
        <a:p>
          <a:pPr rtl="0"/>
          <a:r>
            <a:rPr lang="en-US" sz="2400" b="1" i="0" u="none" baseline="0" dirty="0" err="1" smtClean="0">
              <a:latin typeface="Baamini" pitchFamily="2" charset="0"/>
            </a:rPr>
            <a:t>rpy</a:t>
          </a:r>
          <a:r>
            <a:rPr lang="en-US" sz="2400" b="1" i="0" u="none" baseline="0" dirty="0" smtClean="0">
              <a:latin typeface="Baamini" pitchFamily="2" charset="0"/>
            </a:rPr>
            <a:t> </a:t>
          </a:r>
          <a:r>
            <a:rPr lang="en-US" sz="2400" b="1" i="0" u="none" baseline="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en-US" sz="2400" b="1" i="0" u="none" baseline="0" dirty="0" smtClean="0">
              <a:latin typeface="Baamini" pitchFamily="2" charset="0"/>
            </a:rPr>
            <a:t>- </a:t>
          </a:r>
          <a:r>
            <a:rPr lang="en-US" sz="2400" b="1" i="0" u="none" baseline="0" dirty="0" err="1" smtClean="0">
              <a:latin typeface="Baamini" pitchFamily="2" charset="0"/>
            </a:rPr>
            <a:t>rQ;rpiffs</a:t>
          </a:r>
          <a:r>
            <a:rPr lang="en-US" sz="2400" b="1" i="0" u="none" baseline="0" dirty="0" smtClean="0">
              <a:latin typeface="Baamini" pitchFamily="2" charset="0"/>
            </a:rPr>
            <a:t>;</a:t>
          </a:r>
          <a:endParaRPr lang="en-US" sz="2400" u="none" dirty="0">
            <a:latin typeface="Baamini" pitchFamily="2" charset="0"/>
          </a:endParaRPr>
        </a:p>
      </dgm:t>
    </dgm:pt>
    <dgm:pt modelId="{52BB6BD9-5EA4-4CA4-B1CF-911BC136C9AD}" type="parTrans" cxnId="{C6F9DFEB-318E-4740-A658-0F42FCD769E0}">
      <dgm:prSet/>
      <dgm:spPr/>
      <dgm:t>
        <a:bodyPr/>
        <a:lstStyle/>
        <a:p>
          <a:endParaRPr lang="en-US"/>
        </a:p>
      </dgm:t>
    </dgm:pt>
    <dgm:pt modelId="{176203CC-7587-4A9E-B777-4870F3B1846D}" type="sibTrans" cxnId="{C6F9DFEB-318E-4740-A658-0F42FCD769E0}">
      <dgm:prSet/>
      <dgm:spPr/>
      <dgm:t>
        <a:bodyPr/>
        <a:lstStyle/>
        <a:p>
          <a:endParaRPr lang="en-US"/>
        </a:p>
      </dgm:t>
    </dgm:pt>
    <dgm:pt modelId="{A00AB046-C8BB-4247-B845-88E0FBE53C02}">
      <dgm:prSet/>
      <dgm:spPr/>
      <dgm:t>
        <a:bodyPr/>
        <a:lstStyle/>
        <a:p>
          <a:pPr rtl="0"/>
          <a:endParaRPr lang="en-US" b="0" i="0" baseline="0" dirty="0"/>
        </a:p>
      </dgm:t>
    </dgm:pt>
    <dgm:pt modelId="{13E41381-3360-412E-B227-3BB85B110541}" type="parTrans" cxnId="{1E3B9C06-DCD9-4DBF-9F95-BB8FC7C4CAD2}">
      <dgm:prSet/>
      <dgm:spPr/>
      <dgm:t>
        <a:bodyPr/>
        <a:lstStyle/>
        <a:p>
          <a:endParaRPr lang="en-US"/>
        </a:p>
      </dgm:t>
    </dgm:pt>
    <dgm:pt modelId="{867E768C-E7BE-418C-9743-029B42FCAAD3}" type="sibTrans" cxnId="{1E3B9C06-DCD9-4DBF-9F95-BB8FC7C4CAD2}">
      <dgm:prSet/>
      <dgm:spPr/>
      <dgm:t>
        <a:bodyPr/>
        <a:lstStyle/>
        <a:p>
          <a:endParaRPr lang="en-US"/>
        </a:p>
      </dgm:t>
    </dgm:pt>
    <dgm:pt modelId="{22EC6D90-D607-405B-8AB6-779919012149}">
      <dgm:prSet/>
      <dgm:spPr/>
      <dgm:t>
        <a:bodyPr/>
        <a:lstStyle/>
        <a:p>
          <a:pPr rtl="0"/>
          <a:r>
            <a:rPr lang="en-US" b="0" i="0" baseline="0" dirty="0" smtClean="0">
              <a:latin typeface="Algerian" pitchFamily="82" charset="0"/>
            </a:rPr>
            <a:t>1.  Anthropological Linguistics</a:t>
          </a:r>
          <a:endParaRPr lang="en-US" b="0" i="0" baseline="0" dirty="0">
            <a:latin typeface="Algerian" pitchFamily="82" charset="0"/>
          </a:endParaRPr>
        </a:p>
      </dgm:t>
    </dgm:pt>
    <dgm:pt modelId="{7D36436E-DC4A-4982-A8AD-2919515B01F5}" type="parTrans" cxnId="{BC3D41D5-3E88-44B8-8E23-202DB6EDD98A}">
      <dgm:prSet/>
      <dgm:spPr/>
      <dgm:t>
        <a:bodyPr/>
        <a:lstStyle/>
        <a:p>
          <a:endParaRPr lang="en-US"/>
        </a:p>
      </dgm:t>
    </dgm:pt>
    <dgm:pt modelId="{3C1F57D4-88C5-4EFA-AE01-3D673DB0340E}" type="sibTrans" cxnId="{BC3D41D5-3E88-44B8-8E23-202DB6EDD98A}">
      <dgm:prSet/>
      <dgm:spPr/>
      <dgm:t>
        <a:bodyPr/>
        <a:lstStyle/>
        <a:p>
          <a:endParaRPr lang="en-US"/>
        </a:p>
      </dgm:t>
    </dgm:pt>
    <dgm:pt modelId="{2EE25FE5-4998-4337-A165-881E16992C8F}">
      <dgm:prSet/>
      <dgm:spPr/>
      <dgm:t>
        <a:bodyPr/>
        <a:lstStyle/>
        <a:p>
          <a:pPr rtl="0"/>
          <a:r>
            <a:rPr lang="en-US" b="0" i="0" baseline="0" dirty="0" smtClean="0">
              <a:latin typeface="Algerian" pitchFamily="82" charset="0"/>
            </a:rPr>
            <a:t>3.  Translation Journal</a:t>
          </a:r>
          <a:endParaRPr lang="en-US" b="0" i="0" baseline="0" dirty="0">
            <a:latin typeface="Algerian" pitchFamily="82" charset="0"/>
          </a:endParaRPr>
        </a:p>
      </dgm:t>
    </dgm:pt>
    <dgm:pt modelId="{E29353C0-B07C-4126-BF4A-A3D927F60AA6}" type="parTrans" cxnId="{11763883-C2B0-49B0-A3BB-BD89A79C13F9}">
      <dgm:prSet/>
      <dgm:spPr/>
      <dgm:t>
        <a:bodyPr/>
        <a:lstStyle/>
        <a:p>
          <a:endParaRPr lang="en-US"/>
        </a:p>
      </dgm:t>
    </dgm:pt>
    <dgm:pt modelId="{AC777FF6-2477-4E42-B212-BF4F75211E85}" type="sibTrans" cxnId="{11763883-C2B0-49B0-A3BB-BD89A79C13F9}">
      <dgm:prSet/>
      <dgm:spPr/>
      <dgm:t>
        <a:bodyPr/>
        <a:lstStyle/>
        <a:p>
          <a:endParaRPr lang="en-US"/>
        </a:p>
      </dgm:t>
    </dgm:pt>
    <dgm:pt modelId="{22356010-B055-4B6B-AC5C-50284D2B9EF5}">
      <dgm:prSet/>
      <dgm:spPr/>
      <dgm:t>
        <a:bodyPr/>
        <a:lstStyle/>
        <a:p>
          <a:pPr rtl="0"/>
          <a:r>
            <a:rPr lang="en-US" b="0" i="0" baseline="0" dirty="0" smtClean="0">
              <a:latin typeface="Algerian" pitchFamily="82" charset="0"/>
            </a:rPr>
            <a:t>4. Pedagogical of Quarterly of Cognitive Linguistics</a:t>
          </a:r>
          <a:endParaRPr lang="en-US" b="0" i="0" baseline="0" dirty="0">
            <a:latin typeface="Algerian" pitchFamily="82" charset="0"/>
          </a:endParaRPr>
        </a:p>
      </dgm:t>
    </dgm:pt>
    <dgm:pt modelId="{EC27BFDC-D885-4AA6-8009-7E098275651E}" type="parTrans" cxnId="{275896AA-F3E4-46B1-BB5F-02496955D467}">
      <dgm:prSet/>
      <dgm:spPr/>
      <dgm:t>
        <a:bodyPr/>
        <a:lstStyle/>
        <a:p>
          <a:endParaRPr lang="en-US"/>
        </a:p>
      </dgm:t>
    </dgm:pt>
    <dgm:pt modelId="{7E02D76D-72CB-4E4B-A65A-D32F13E982F1}" type="sibTrans" cxnId="{275896AA-F3E4-46B1-BB5F-02496955D467}">
      <dgm:prSet/>
      <dgm:spPr/>
      <dgm:t>
        <a:bodyPr/>
        <a:lstStyle/>
        <a:p>
          <a:endParaRPr lang="en-US"/>
        </a:p>
      </dgm:t>
    </dgm:pt>
    <dgm:pt modelId="{66F97F04-C65C-41AC-A871-CBD963458B28}">
      <dgm:prSet/>
      <dgm:spPr/>
      <dgm:t>
        <a:bodyPr/>
        <a:lstStyle/>
        <a:p>
          <a:pPr rtl="0"/>
          <a:r>
            <a:rPr lang="en-US" b="0" i="0" baseline="0" dirty="0" smtClean="0">
              <a:latin typeface="Algerian" pitchFamily="82" charset="0"/>
            </a:rPr>
            <a:t>5. Journal of S.I.T.U Council of Educational Research</a:t>
          </a:r>
          <a:endParaRPr lang="en-US" dirty="0">
            <a:latin typeface="Algerian" pitchFamily="82" charset="0"/>
          </a:endParaRPr>
        </a:p>
      </dgm:t>
    </dgm:pt>
    <dgm:pt modelId="{1E35B5E4-F5BB-4088-91D5-F61F26C3B69C}" type="parTrans" cxnId="{54CF4FFB-34C0-4072-BD3E-3A38FEC2DF2B}">
      <dgm:prSet/>
      <dgm:spPr/>
      <dgm:t>
        <a:bodyPr/>
        <a:lstStyle/>
        <a:p>
          <a:endParaRPr lang="en-US"/>
        </a:p>
      </dgm:t>
    </dgm:pt>
    <dgm:pt modelId="{3C1BC647-2D86-4279-92DD-455617319300}" type="sibTrans" cxnId="{54CF4FFB-34C0-4072-BD3E-3A38FEC2DF2B}">
      <dgm:prSet/>
      <dgm:spPr/>
      <dgm:t>
        <a:bodyPr/>
        <a:lstStyle/>
        <a:p>
          <a:endParaRPr lang="en-US"/>
        </a:p>
      </dgm:t>
    </dgm:pt>
    <dgm:pt modelId="{A5CD44D3-BB6B-4897-9D6B-1D50D0B1B7C2}">
      <dgm:prSet/>
      <dgm:spPr/>
      <dgm:t>
        <a:bodyPr/>
        <a:lstStyle/>
        <a:p>
          <a:pPr rtl="0"/>
          <a:endParaRPr lang="en-US" b="0" i="0" baseline="0" dirty="0"/>
        </a:p>
      </dgm:t>
    </dgm:pt>
    <dgm:pt modelId="{C023B595-1D8A-4CE9-9937-BBAB73AEF282}" type="parTrans" cxnId="{4BA59E33-A230-49C9-8AE1-1F638825F42E}">
      <dgm:prSet/>
      <dgm:spPr/>
      <dgm:t>
        <a:bodyPr/>
        <a:lstStyle/>
        <a:p>
          <a:endParaRPr lang="en-US"/>
        </a:p>
      </dgm:t>
    </dgm:pt>
    <dgm:pt modelId="{DF0D260E-D2DB-4402-BB72-110C119862A7}" type="sibTrans" cxnId="{4BA59E33-A230-49C9-8AE1-1F638825F42E}">
      <dgm:prSet/>
      <dgm:spPr/>
      <dgm:t>
        <a:bodyPr/>
        <a:lstStyle/>
        <a:p>
          <a:endParaRPr lang="en-US"/>
        </a:p>
      </dgm:t>
    </dgm:pt>
    <dgm:pt modelId="{594C17B0-B93A-4B64-93BE-D9FD76F575FB}">
      <dgm:prSet/>
      <dgm:spPr/>
      <dgm:t>
        <a:bodyPr/>
        <a:lstStyle/>
        <a:p>
          <a:pPr rtl="0"/>
          <a:endParaRPr lang="en-US" b="0" i="0" baseline="0" dirty="0"/>
        </a:p>
      </dgm:t>
    </dgm:pt>
    <dgm:pt modelId="{D32F0670-9C77-486D-9F9B-C36A68D7E670}" type="parTrans" cxnId="{2FC59847-8351-482F-89C0-402C0570F3B7}">
      <dgm:prSet/>
      <dgm:spPr/>
      <dgm:t>
        <a:bodyPr/>
        <a:lstStyle/>
        <a:p>
          <a:endParaRPr lang="en-US"/>
        </a:p>
      </dgm:t>
    </dgm:pt>
    <dgm:pt modelId="{3F3A3436-9DAE-4DE8-ACFD-104BD816109F}" type="sibTrans" cxnId="{2FC59847-8351-482F-89C0-402C0570F3B7}">
      <dgm:prSet/>
      <dgm:spPr/>
      <dgm:t>
        <a:bodyPr/>
        <a:lstStyle/>
        <a:p>
          <a:endParaRPr lang="en-US"/>
        </a:p>
      </dgm:t>
    </dgm:pt>
    <dgm:pt modelId="{33DAEAC5-7C67-48A6-9FC6-F9F8BDF1FB0E}">
      <dgm:prSet/>
      <dgm:spPr/>
      <dgm:t>
        <a:bodyPr/>
        <a:lstStyle/>
        <a:p>
          <a:pPr rtl="0"/>
          <a:r>
            <a:rPr lang="en-US" b="0" i="0" baseline="0" dirty="0" smtClean="0">
              <a:latin typeface="Algerian" pitchFamily="82" charset="0"/>
            </a:rPr>
            <a:t>2.  </a:t>
          </a:r>
          <a:r>
            <a:rPr lang="en-US" b="0" i="0" baseline="0" dirty="0" err="1" smtClean="0">
              <a:latin typeface="Algerian" pitchFamily="82" charset="0"/>
            </a:rPr>
            <a:t>Sintagma</a:t>
          </a:r>
          <a:endParaRPr lang="en-US" b="0" i="0" baseline="0" dirty="0">
            <a:latin typeface="Algerian" pitchFamily="82" charset="0"/>
          </a:endParaRPr>
        </a:p>
      </dgm:t>
    </dgm:pt>
    <dgm:pt modelId="{3DDB240F-757E-4067-82CB-7F11AF9B054D}" type="sibTrans" cxnId="{C2888C17-AB55-4B80-99EB-42E5499BA474}">
      <dgm:prSet/>
      <dgm:spPr/>
      <dgm:t>
        <a:bodyPr/>
        <a:lstStyle/>
        <a:p>
          <a:endParaRPr lang="en-US"/>
        </a:p>
      </dgm:t>
    </dgm:pt>
    <dgm:pt modelId="{50EC19E4-B408-40C7-9333-38ABAC2AD5C0}" type="parTrans" cxnId="{C2888C17-AB55-4B80-99EB-42E5499BA474}">
      <dgm:prSet/>
      <dgm:spPr/>
      <dgm:t>
        <a:bodyPr/>
        <a:lstStyle/>
        <a:p>
          <a:endParaRPr lang="en-US"/>
        </a:p>
      </dgm:t>
    </dgm:pt>
    <dgm:pt modelId="{6706728B-E6D9-47E9-AE75-0DC561FC93E7}" type="pres">
      <dgm:prSet presAssocID="{6ECAD821-890C-4B66-A25B-5F267DF3D3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4E243-2CEA-4136-BB95-23169E0D2E84}" type="pres">
      <dgm:prSet presAssocID="{09CFFDF2-04F8-45B5-8257-CCF006D979B9}" presName="circle1" presStyleLbl="node1" presStyleIdx="0" presStyleCnt="7"/>
      <dgm:spPr/>
    </dgm:pt>
    <dgm:pt modelId="{0F6CFA40-BC15-46AF-B7EA-F2789AE673D0}" type="pres">
      <dgm:prSet presAssocID="{09CFFDF2-04F8-45B5-8257-CCF006D979B9}" presName="space" presStyleCnt="0"/>
      <dgm:spPr/>
    </dgm:pt>
    <dgm:pt modelId="{110E91AC-8396-4DBD-8B87-279A5A7E683F}" type="pres">
      <dgm:prSet presAssocID="{09CFFDF2-04F8-45B5-8257-CCF006D979B9}" presName="rect1" presStyleLbl="alignAcc1" presStyleIdx="0" presStyleCnt="7" custLinFactNeighborX="726" custLinFactNeighborY="51352"/>
      <dgm:spPr/>
      <dgm:t>
        <a:bodyPr/>
        <a:lstStyle/>
        <a:p>
          <a:endParaRPr lang="en-US"/>
        </a:p>
      </dgm:t>
    </dgm:pt>
    <dgm:pt modelId="{3C219DE0-F987-4614-B74F-BF539E3A3EC0}" type="pres">
      <dgm:prSet presAssocID="{A00AB046-C8BB-4247-B845-88E0FBE53C02}" presName="vertSpace2" presStyleLbl="node1" presStyleIdx="0" presStyleCnt="7"/>
      <dgm:spPr/>
    </dgm:pt>
    <dgm:pt modelId="{39B06EFA-7D32-4459-A196-2D84DF98A96F}" type="pres">
      <dgm:prSet presAssocID="{A00AB046-C8BB-4247-B845-88E0FBE53C02}" presName="circle2" presStyleLbl="node1" presStyleIdx="1" presStyleCnt="7"/>
      <dgm:spPr/>
    </dgm:pt>
    <dgm:pt modelId="{8E386070-34BE-4393-A662-695C47747923}" type="pres">
      <dgm:prSet presAssocID="{A00AB046-C8BB-4247-B845-88E0FBE53C02}" presName="rect2" presStyleLbl="alignAcc1" presStyleIdx="1" presStyleCnt="7" custScaleY="69213"/>
      <dgm:spPr/>
      <dgm:t>
        <a:bodyPr/>
        <a:lstStyle/>
        <a:p>
          <a:endParaRPr lang="en-US"/>
        </a:p>
      </dgm:t>
    </dgm:pt>
    <dgm:pt modelId="{25820A5B-FE00-413A-89E4-779D750A1248}" type="pres">
      <dgm:prSet presAssocID="{22EC6D90-D607-405B-8AB6-779919012149}" presName="vertSpace3" presStyleLbl="node1" presStyleIdx="1" presStyleCnt="7"/>
      <dgm:spPr/>
    </dgm:pt>
    <dgm:pt modelId="{6E13E508-B04D-4FC7-BCBC-4DBDF4A2BA46}" type="pres">
      <dgm:prSet presAssocID="{22EC6D90-D607-405B-8AB6-779919012149}" presName="circle3" presStyleLbl="node1" presStyleIdx="2" presStyleCnt="7"/>
      <dgm:spPr/>
    </dgm:pt>
    <dgm:pt modelId="{9FA07007-9202-48BA-A4BA-8A15A6FDE3EC}" type="pres">
      <dgm:prSet presAssocID="{22EC6D90-D607-405B-8AB6-779919012149}" presName="rect3" presStyleLbl="alignAcc1" presStyleIdx="2" presStyleCnt="7" custLinFactNeighborX="726" custLinFactNeighborY="-8031"/>
      <dgm:spPr/>
      <dgm:t>
        <a:bodyPr/>
        <a:lstStyle/>
        <a:p>
          <a:endParaRPr lang="en-US"/>
        </a:p>
      </dgm:t>
    </dgm:pt>
    <dgm:pt modelId="{B816EF56-8BD1-4EF8-8F55-DCB829F5826C}" type="pres">
      <dgm:prSet presAssocID="{33DAEAC5-7C67-48A6-9FC6-F9F8BDF1FB0E}" presName="vertSpace4" presStyleLbl="node1" presStyleIdx="2" presStyleCnt="7"/>
      <dgm:spPr/>
    </dgm:pt>
    <dgm:pt modelId="{99F34884-D710-4188-9F0E-B29BED371C48}" type="pres">
      <dgm:prSet presAssocID="{33DAEAC5-7C67-48A6-9FC6-F9F8BDF1FB0E}" presName="circle4" presStyleLbl="node1" presStyleIdx="3" presStyleCnt="7"/>
      <dgm:spPr/>
    </dgm:pt>
    <dgm:pt modelId="{006B9F70-1AA3-48D6-AD32-7ADDA6114F7A}" type="pres">
      <dgm:prSet presAssocID="{33DAEAC5-7C67-48A6-9FC6-F9F8BDF1FB0E}" presName="rect4" presStyleLbl="alignAcc1" presStyleIdx="3" presStyleCnt="7" custLinFactNeighborX="726" custLinFactNeighborY="1475"/>
      <dgm:spPr/>
      <dgm:t>
        <a:bodyPr/>
        <a:lstStyle/>
        <a:p>
          <a:endParaRPr lang="en-US"/>
        </a:p>
      </dgm:t>
    </dgm:pt>
    <dgm:pt modelId="{B37B262A-EAFF-4A1F-84F5-D7725D073188}" type="pres">
      <dgm:prSet presAssocID="{2EE25FE5-4998-4337-A165-881E16992C8F}" presName="vertSpace5" presStyleLbl="node1" presStyleIdx="3" presStyleCnt="7"/>
      <dgm:spPr/>
    </dgm:pt>
    <dgm:pt modelId="{7F124349-AD81-408D-9C31-0325C525652C}" type="pres">
      <dgm:prSet presAssocID="{2EE25FE5-4998-4337-A165-881E16992C8F}" presName="circle5" presStyleLbl="node1" presStyleIdx="4" presStyleCnt="7"/>
      <dgm:spPr/>
    </dgm:pt>
    <dgm:pt modelId="{EBC0043C-75B7-4C75-AF68-040DFF0C6BA1}" type="pres">
      <dgm:prSet presAssocID="{2EE25FE5-4998-4337-A165-881E16992C8F}" presName="rect5" presStyleLbl="alignAcc1" presStyleIdx="4" presStyleCnt="7" custLinFactNeighborX="726" custLinFactNeighborY="12974"/>
      <dgm:spPr/>
      <dgm:t>
        <a:bodyPr/>
        <a:lstStyle/>
        <a:p>
          <a:endParaRPr lang="en-US"/>
        </a:p>
      </dgm:t>
    </dgm:pt>
    <dgm:pt modelId="{1257743F-4A8D-4CCF-8560-4E0D862F6F11}" type="pres">
      <dgm:prSet presAssocID="{22356010-B055-4B6B-AC5C-50284D2B9EF5}" presName="vertSpace6" presStyleLbl="node1" presStyleIdx="4" presStyleCnt="7"/>
      <dgm:spPr/>
    </dgm:pt>
    <dgm:pt modelId="{7411DEFE-E107-41CD-95BE-44AE4AFBE593}" type="pres">
      <dgm:prSet presAssocID="{22356010-B055-4B6B-AC5C-50284D2B9EF5}" presName="circle6" presStyleLbl="node1" presStyleIdx="5" presStyleCnt="7"/>
      <dgm:spPr/>
    </dgm:pt>
    <dgm:pt modelId="{FF732F80-9A90-4E38-A8EB-DA7391D379C5}" type="pres">
      <dgm:prSet presAssocID="{22356010-B055-4B6B-AC5C-50284D2B9EF5}" presName="rect6" presStyleLbl="alignAcc1" presStyleIdx="5" presStyleCnt="7" custLinFactNeighborX="-377" custLinFactNeighborY="38272"/>
      <dgm:spPr/>
      <dgm:t>
        <a:bodyPr/>
        <a:lstStyle/>
        <a:p>
          <a:endParaRPr lang="en-US"/>
        </a:p>
      </dgm:t>
    </dgm:pt>
    <dgm:pt modelId="{F210BE53-74F7-4ED7-92A3-020E52865A4E}" type="pres">
      <dgm:prSet presAssocID="{66F97F04-C65C-41AC-A871-CBD963458B28}" presName="vertSpace7" presStyleLbl="node1" presStyleIdx="5" presStyleCnt="7"/>
      <dgm:spPr/>
    </dgm:pt>
    <dgm:pt modelId="{2B6D89FD-E345-4C9C-8187-40D6353CAFE6}" type="pres">
      <dgm:prSet presAssocID="{66F97F04-C65C-41AC-A871-CBD963458B28}" presName="circle7" presStyleLbl="node1" presStyleIdx="6" presStyleCnt="7"/>
      <dgm:spPr/>
    </dgm:pt>
    <dgm:pt modelId="{E2E48514-795D-4A7C-B04D-83B742E05D5D}" type="pres">
      <dgm:prSet presAssocID="{66F97F04-C65C-41AC-A871-CBD963458B28}" presName="rect7" presStyleLbl="alignAcc1" presStyleIdx="6" presStyleCnt="7" custScaleY="206937" custLinFactY="100000" custLinFactNeighborX="-377" custLinFactNeighborY="108683"/>
      <dgm:spPr/>
      <dgm:t>
        <a:bodyPr/>
        <a:lstStyle/>
        <a:p>
          <a:endParaRPr lang="en-US"/>
        </a:p>
      </dgm:t>
    </dgm:pt>
    <dgm:pt modelId="{28122336-6F6A-4F7A-AE89-E28AB95373BA}" type="pres">
      <dgm:prSet presAssocID="{09CFFDF2-04F8-45B5-8257-CCF006D979B9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3A4A8-103F-43CC-BD9E-350EED031DF7}" type="pres">
      <dgm:prSet presAssocID="{A00AB046-C8BB-4247-B845-88E0FBE53C02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A0C6-9E35-4CB5-B6CD-88F5EF3EF8B0}" type="pres">
      <dgm:prSet presAssocID="{22EC6D90-D607-405B-8AB6-779919012149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F470B-E89E-4362-AED3-5D5ACECCC067}" type="pres">
      <dgm:prSet presAssocID="{33DAEAC5-7C67-48A6-9FC6-F9F8BDF1FB0E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99C57-32DE-4E48-9CB5-F24F07EE5CCB}" type="pres">
      <dgm:prSet presAssocID="{2EE25FE5-4998-4337-A165-881E16992C8F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644AD-1CC7-41AE-88D0-A8E3A4C8EF52}" type="pres">
      <dgm:prSet presAssocID="{22356010-B055-4B6B-AC5C-50284D2B9EF5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FD4D2-1CE3-4746-889E-78866B7E93EA}" type="pres">
      <dgm:prSet presAssocID="{66F97F04-C65C-41AC-A871-CBD963458B28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89028-3949-4AF1-A5B1-6D52B8EBAE35}" type="presOf" srcId="{09CFFDF2-04F8-45B5-8257-CCF006D979B9}" destId="{28122336-6F6A-4F7A-AE89-E28AB95373BA}" srcOrd="1" destOrd="0" presId="urn:microsoft.com/office/officeart/2005/8/layout/target3"/>
    <dgm:cxn modelId="{22054651-4DB0-4A8B-936E-8E0A1F3951E1}" type="presOf" srcId="{A00AB046-C8BB-4247-B845-88E0FBE53C02}" destId="{FE43A4A8-103F-43CC-BD9E-350EED031DF7}" srcOrd="1" destOrd="0" presId="urn:microsoft.com/office/officeart/2005/8/layout/target3"/>
    <dgm:cxn modelId="{C6F9DFEB-318E-4740-A658-0F42FCD769E0}" srcId="{6ECAD821-890C-4B66-A25B-5F267DF3D341}" destId="{09CFFDF2-04F8-45B5-8257-CCF006D979B9}" srcOrd="0" destOrd="0" parTransId="{52BB6BD9-5EA4-4CA4-B1CF-911BC136C9AD}" sibTransId="{176203CC-7587-4A9E-B777-4870F3B1846D}"/>
    <dgm:cxn modelId="{C31BDBF9-55AE-4364-924E-B8F0740D4E56}" type="presOf" srcId="{22EC6D90-D607-405B-8AB6-779919012149}" destId="{17E3A0C6-9E35-4CB5-B6CD-88F5EF3EF8B0}" srcOrd="1" destOrd="0" presId="urn:microsoft.com/office/officeart/2005/8/layout/target3"/>
    <dgm:cxn modelId="{2FC59847-8351-482F-89C0-402C0570F3B7}" srcId="{6ECAD821-890C-4B66-A25B-5F267DF3D341}" destId="{594C17B0-B93A-4B64-93BE-D9FD76F575FB}" srcOrd="8" destOrd="0" parTransId="{D32F0670-9C77-486D-9F9B-C36A68D7E670}" sibTransId="{3F3A3436-9DAE-4DE8-ACFD-104BD816109F}"/>
    <dgm:cxn modelId="{54CF4FFB-34C0-4072-BD3E-3A38FEC2DF2B}" srcId="{6ECAD821-890C-4B66-A25B-5F267DF3D341}" destId="{66F97F04-C65C-41AC-A871-CBD963458B28}" srcOrd="6" destOrd="0" parTransId="{1E35B5E4-F5BB-4088-91D5-F61F26C3B69C}" sibTransId="{3C1BC647-2D86-4279-92DD-455617319300}"/>
    <dgm:cxn modelId="{11763883-C2B0-49B0-A3BB-BD89A79C13F9}" srcId="{6ECAD821-890C-4B66-A25B-5F267DF3D341}" destId="{2EE25FE5-4998-4337-A165-881E16992C8F}" srcOrd="4" destOrd="0" parTransId="{E29353C0-B07C-4126-BF4A-A3D927F60AA6}" sibTransId="{AC777FF6-2477-4E42-B212-BF4F75211E85}"/>
    <dgm:cxn modelId="{951EAFF9-B7DF-48AA-B0FB-29C2A9289C70}" type="presOf" srcId="{2EE25FE5-4998-4337-A165-881E16992C8F}" destId="{EBC0043C-75B7-4C75-AF68-040DFF0C6BA1}" srcOrd="0" destOrd="0" presId="urn:microsoft.com/office/officeart/2005/8/layout/target3"/>
    <dgm:cxn modelId="{64DFC2C7-AAFD-4844-9AAA-C2A44F4BFDB3}" type="presOf" srcId="{22356010-B055-4B6B-AC5C-50284D2B9EF5}" destId="{FF732F80-9A90-4E38-A8EB-DA7391D379C5}" srcOrd="0" destOrd="0" presId="urn:microsoft.com/office/officeart/2005/8/layout/target3"/>
    <dgm:cxn modelId="{7AADE293-1EB8-4B70-9792-99647BD009A8}" type="presOf" srcId="{66F97F04-C65C-41AC-A871-CBD963458B28}" destId="{E1FFD4D2-1CE3-4746-889E-78866B7E93EA}" srcOrd="1" destOrd="0" presId="urn:microsoft.com/office/officeart/2005/8/layout/target3"/>
    <dgm:cxn modelId="{275896AA-F3E4-46B1-BB5F-02496955D467}" srcId="{6ECAD821-890C-4B66-A25B-5F267DF3D341}" destId="{22356010-B055-4B6B-AC5C-50284D2B9EF5}" srcOrd="5" destOrd="0" parTransId="{EC27BFDC-D885-4AA6-8009-7E098275651E}" sibTransId="{7E02D76D-72CB-4E4B-A65A-D32F13E982F1}"/>
    <dgm:cxn modelId="{6F1723A9-628C-40B8-BD27-92C134101B46}" type="presOf" srcId="{22356010-B055-4B6B-AC5C-50284D2B9EF5}" destId="{17E644AD-1CC7-41AE-88D0-A8E3A4C8EF52}" srcOrd="1" destOrd="0" presId="urn:microsoft.com/office/officeart/2005/8/layout/target3"/>
    <dgm:cxn modelId="{4BA59E33-A230-49C9-8AE1-1F638825F42E}" srcId="{6ECAD821-890C-4B66-A25B-5F267DF3D341}" destId="{A5CD44D3-BB6B-4897-9D6B-1D50D0B1B7C2}" srcOrd="7" destOrd="0" parTransId="{C023B595-1D8A-4CE9-9937-BBAB73AEF282}" sibTransId="{DF0D260E-D2DB-4402-BB72-110C119862A7}"/>
    <dgm:cxn modelId="{A6F3E842-B9F0-45AA-82A7-1F161E879542}" type="presOf" srcId="{6ECAD821-890C-4B66-A25B-5F267DF3D341}" destId="{6706728B-E6D9-47E9-AE75-0DC561FC93E7}" srcOrd="0" destOrd="0" presId="urn:microsoft.com/office/officeart/2005/8/layout/target3"/>
    <dgm:cxn modelId="{29C39182-F875-49C2-8EBE-A05058C0D92D}" type="presOf" srcId="{66F97F04-C65C-41AC-A871-CBD963458B28}" destId="{E2E48514-795D-4A7C-B04D-83B742E05D5D}" srcOrd="0" destOrd="0" presId="urn:microsoft.com/office/officeart/2005/8/layout/target3"/>
    <dgm:cxn modelId="{BC3D41D5-3E88-44B8-8E23-202DB6EDD98A}" srcId="{6ECAD821-890C-4B66-A25B-5F267DF3D341}" destId="{22EC6D90-D607-405B-8AB6-779919012149}" srcOrd="2" destOrd="0" parTransId="{7D36436E-DC4A-4982-A8AD-2919515B01F5}" sibTransId="{3C1F57D4-88C5-4EFA-AE01-3D673DB0340E}"/>
    <dgm:cxn modelId="{7A906958-ACBB-4C82-8F8C-2B9688CE4D5A}" type="presOf" srcId="{A00AB046-C8BB-4247-B845-88E0FBE53C02}" destId="{8E386070-34BE-4393-A662-695C47747923}" srcOrd="0" destOrd="0" presId="urn:microsoft.com/office/officeart/2005/8/layout/target3"/>
    <dgm:cxn modelId="{1E3B9C06-DCD9-4DBF-9F95-BB8FC7C4CAD2}" srcId="{6ECAD821-890C-4B66-A25B-5F267DF3D341}" destId="{A00AB046-C8BB-4247-B845-88E0FBE53C02}" srcOrd="1" destOrd="0" parTransId="{13E41381-3360-412E-B227-3BB85B110541}" sibTransId="{867E768C-E7BE-418C-9743-029B42FCAAD3}"/>
    <dgm:cxn modelId="{528D15B8-3354-4493-8835-58BF4BA5A8CD}" type="presOf" srcId="{09CFFDF2-04F8-45B5-8257-CCF006D979B9}" destId="{110E91AC-8396-4DBD-8B87-279A5A7E683F}" srcOrd="0" destOrd="0" presId="urn:microsoft.com/office/officeart/2005/8/layout/target3"/>
    <dgm:cxn modelId="{26E7076A-11A5-430C-90B0-27B83F1AFA76}" type="presOf" srcId="{33DAEAC5-7C67-48A6-9FC6-F9F8BDF1FB0E}" destId="{B1AF470B-E89E-4362-AED3-5D5ACECCC067}" srcOrd="1" destOrd="0" presId="urn:microsoft.com/office/officeart/2005/8/layout/target3"/>
    <dgm:cxn modelId="{3281EE71-DB42-453C-A04A-88CBD4B71053}" type="presOf" srcId="{2EE25FE5-4998-4337-A165-881E16992C8F}" destId="{B5A99C57-32DE-4E48-9CB5-F24F07EE5CCB}" srcOrd="1" destOrd="0" presId="urn:microsoft.com/office/officeart/2005/8/layout/target3"/>
    <dgm:cxn modelId="{ACA1FE0F-1E9D-4CBE-862D-0602D4F2B061}" type="presOf" srcId="{33DAEAC5-7C67-48A6-9FC6-F9F8BDF1FB0E}" destId="{006B9F70-1AA3-48D6-AD32-7ADDA6114F7A}" srcOrd="0" destOrd="0" presId="urn:microsoft.com/office/officeart/2005/8/layout/target3"/>
    <dgm:cxn modelId="{5AA8C707-4291-4523-871F-A2699D00CBF7}" type="presOf" srcId="{22EC6D90-D607-405B-8AB6-779919012149}" destId="{9FA07007-9202-48BA-A4BA-8A15A6FDE3EC}" srcOrd="0" destOrd="0" presId="urn:microsoft.com/office/officeart/2005/8/layout/target3"/>
    <dgm:cxn modelId="{C2888C17-AB55-4B80-99EB-42E5499BA474}" srcId="{6ECAD821-890C-4B66-A25B-5F267DF3D341}" destId="{33DAEAC5-7C67-48A6-9FC6-F9F8BDF1FB0E}" srcOrd="3" destOrd="0" parTransId="{50EC19E4-B408-40C7-9333-38ABAC2AD5C0}" sibTransId="{3DDB240F-757E-4067-82CB-7F11AF9B054D}"/>
    <dgm:cxn modelId="{F33CA914-8DEE-4749-BE47-ADAEAAD0D2FF}" type="presParOf" srcId="{6706728B-E6D9-47E9-AE75-0DC561FC93E7}" destId="{CB84E243-2CEA-4136-BB95-23169E0D2E84}" srcOrd="0" destOrd="0" presId="urn:microsoft.com/office/officeart/2005/8/layout/target3"/>
    <dgm:cxn modelId="{897FFF08-E47E-4AD6-A276-4968994BAD20}" type="presParOf" srcId="{6706728B-E6D9-47E9-AE75-0DC561FC93E7}" destId="{0F6CFA40-BC15-46AF-B7EA-F2789AE673D0}" srcOrd="1" destOrd="0" presId="urn:microsoft.com/office/officeart/2005/8/layout/target3"/>
    <dgm:cxn modelId="{C2F331DC-21A3-498F-88E8-15641CD027A1}" type="presParOf" srcId="{6706728B-E6D9-47E9-AE75-0DC561FC93E7}" destId="{110E91AC-8396-4DBD-8B87-279A5A7E683F}" srcOrd="2" destOrd="0" presId="urn:microsoft.com/office/officeart/2005/8/layout/target3"/>
    <dgm:cxn modelId="{8345D546-86DF-445A-8408-F2BC436E8A77}" type="presParOf" srcId="{6706728B-E6D9-47E9-AE75-0DC561FC93E7}" destId="{3C219DE0-F987-4614-B74F-BF539E3A3EC0}" srcOrd="3" destOrd="0" presId="urn:microsoft.com/office/officeart/2005/8/layout/target3"/>
    <dgm:cxn modelId="{5A300381-455B-49B6-BE8A-114657DAF2A7}" type="presParOf" srcId="{6706728B-E6D9-47E9-AE75-0DC561FC93E7}" destId="{39B06EFA-7D32-4459-A196-2D84DF98A96F}" srcOrd="4" destOrd="0" presId="urn:microsoft.com/office/officeart/2005/8/layout/target3"/>
    <dgm:cxn modelId="{95B3D7BA-335C-4938-8F18-7420A6B13062}" type="presParOf" srcId="{6706728B-E6D9-47E9-AE75-0DC561FC93E7}" destId="{8E386070-34BE-4393-A662-695C47747923}" srcOrd="5" destOrd="0" presId="urn:microsoft.com/office/officeart/2005/8/layout/target3"/>
    <dgm:cxn modelId="{FA2A1EB9-A67C-4E7D-AB6F-E74A4BB09509}" type="presParOf" srcId="{6706728B-E6D9-47E9-AE75-0DC561FC93E7}" destId="{25820A5B-FE00-413A-89E4-779D750A1248}" srcOrd="6" destOrd="0" presId="urn:microsoft.com/office/officeart/2005/8/layout/target3"/>
    <dgm:cxn modelId="{2292467E-0E8E-4B40-93EE-013C7DCA80B6}" type="presParOf" srcId="{6706728B-E6D9-47E9-AE75-0DC561FC93E7}" destId="{6E13E508-B04D-4FC7-BCBC-4DBDF4A2BA46}" srcOrd="7" destOrd="0" presId="urn:microsoft.com/office/officeart/2005/8/layout/target3"/>
    <dgm:cxn modelId="{162B3CC5-4AFE-460D-B2AF-0D8AA070A264}" type="presParOf" srcId="{6706728B-E6D9-47E9-AE75-0DC561FC93E7}" destId="{9FA07007-9202-48BA-A4BA-8A15A6FDE3EC}" srcOrd="8" destOrd="0" presId="urn:microsoft.com/office/officeart/2005/8/layout/target3"/>
    <dgm:cxn modelId="{4F755E85-3BB5-4A11-BEFB-A1C6B1E0A87F}" type="presParOf" srcId="{6706728B-E6D9-47E9-AE75-0DC561FC93E7}" destId="{B816EF56-8BD1-4EF8-8F55-DCB829F5826C}" srcOrd="9" destOrd="0" presId="urn:microsoft.com/office/officeart/2005/8/layout/target3"/>
    <dgm:cxn modelId="{28F257B7-B6D3-4480-A908-0EA957EFC1E5}" type="presParOf" srcId="{6706728B-E6D9-47E9-AE75-0DC561FC93E7}" destId="{99F34884-D710-4188-9F0E-B29BED371C48}" srcOrd="10" destOrd="0" presId="urn:microsoft.com/office/officeart/2005/8/layout/target3"/>
    <dgm:cxn modelId="{9C049143-E0FF-488E-8275-2DCB01FBFA11}" type="presParOf" srcId="{6706728B-E6D9-47E9-AE75-0DC561FC93E7}" destId="{006B9F70-1AA3-48D6-AD32-7ADDA6114F7A}" srcOrd="11" destOrd="0" presId="urn:microsoft.com/office/officeart/2005/8/layout/target3"/>
    <dgm:cxn modelId="{7538E42B-6DD1-440B-B1C4-59274BE0333A}" type="presParOf" srcId="{6706728B-E6D9-47E9-AE75-0DC561FC93E7}" destId="{B37B262A-EAFF-4A1F-84F5-D7725D073188}" srcOrd="12" destOrd="0" presId="urn:microsoft.com/office/officeart/2005/8/layout/target3"/>
    <dgm:cxn modelId="{4084C362-40B3-4793-98BE-447CD2154D9A}" type="presParOf" srcId="{6706728B-E6D9-47E9-AE75-0DC561FC93E7}" destId="{7F124349-AD81-408D-9C31-0325C525652C}" srcOrd="13" destOrd="0" presId="urn:microsoft.com/office/officeart/2005/8/layout/target3"/>
    <dgm:cxn modelId="{587D505A-B9F5-467D-983A-F0CA117F1C97}" type="presParOf" srcId="{6706728B-E6D9-47E9-AE75-0DC561FC93E7}" destId="{EBC0043C-75B7-4C75-AF68-040DFF0C6BA1}" srcOrd="14" destOrd="0" presId="urn:microsoft.com/office/officeart/2005/8/layout/target3"/>
    <dgm:cxn modelId="{CFEB31B7-C20F-47AC-9D6A-521C307C7C99}" type="presParOf" srcId="{6706728B-E6D9-47E9-AE75-0DC561FC93E7}" destId="{1257743F-4A8D-4CCF-8560-4E0D862F6F11}" srcOrd="15" destOrd="0" presId="urn:microsoft.com/office/officeart/2005/8/layout/target3"/>
    <dgm:cxn modelId="{19282BC3-28DE-481F-BBF9-8B64436E7BBB}" type="presParOf" srcId="{6706728B-E6D9-47E9-AE75-0DC561FC93E7}" destId="{7411DEFE-E107-41CD-95BE-44AE4AFBE593}" srcOrd="16" destOrd="0" presId="urn:microsoft.com/office/officeart/2005/8/layout/target3"/>
    <dgm:cxn modelId="{EB0FF8A4-C0F3-4DAA-AA41-944F7D1F41FA}" type="presParOf" srcId="{6706728B-E6D9-47E9-AE75-0DC561FC93E7}" destId="{FF732F80-9A90-4E38-A8EB-DA7391D379C5}" srcOrd="17" destOrd="0" presId="urn:microsoft.com/office/officeart/2005/8/layout/target3"/>
    <dgm:cxn modelId="{E5E294DA-05E7-46AA-9F5C-8991F6B0FE19}" type="presParOf" srcId="{6706728B-E6D9-47E9-AE75-0DC561FC93E7}" destId="{F210BE53-74F7-4ED7-92A3-020E52865A4E}" srcOrd="18" destOrd="0" presId="urn:microsoft.com/office/officeart/2005/8/layout/target3"/>
    <dgm:cxn modelId="{533E4A51-8614-45BD-8AFC-E3332D033F75}" type="presParOf" srcId="{6706728B-E6D9-47E9-AE75-0DC561FC93E7}" destId="{2B6D89FD-E345-4C9C-8187-40D6353CAFE6}" srcOrd="19" destOrd="0" presId="urn:microsoft.com/office/officeart/2005/8/layout/target3"/>
    <dgm:cxn modelId="{0478B939-4510-4B35-9547-480569AF6439}" type="presParOf" srcId="{6706728B-E6D9-47E9-AE75-0DC561FC93E7}" destId="{E2E48514-795D-4A7C-B04D-83B742E05D5D}" srcOrd="20" destOrd="0" presId="urn:microsoft.com/office/officeart/2005/8/layout/target3"/>
    <dgm:cxn modelId="{9989FA64-7CDB-4E06-93A3-75C4A2CF339B}" type="presParOf" srcId="{6706728B-E6D9-47E9-AE75-0DC561FC93E7}" destId="{28122336-6F6A-4F7A-AE89-E28AB95373BA}" srcOrd="21" destOrd="0" presId="urn:microsoft.com/office/officeart/2005/8/layout/target3"/>
    <dgm:cxn modelId="{B074FAF6-692B-4106-BCCD-741F82C4202C}" type="presParOf" srcId="{6706728B-E6D9-47E9-AE75-0DC561FC93E7}" destId="{FE43A4A8-103F-43CC-BD9E-350EED031DF7}" srcOrd="22" destOrd="0" presId="urn:microsoft.com/office/officeart/2005/8/layout/target3"/>
    <dgm:cxn modelId="{9B0FD504-ED4D-4774-AD47-18E51E83C815}" type="presParOf" srcId="{6706728B-E6D9-47E9-AE75-0DC561FC93E7}" destId="{17E3A0C6-9E35-4CB5-B6CD-88F5EF3EF8B0}" srcOrd="23" destOrd="0" presId="urn:microsoft.com/office/officeart/2005/8/layout/target3"/>
    <dgm:cxn modelId="{598B9C94-CCCF-4162-AA9B-121BD966A28C}" type="presParOf" srcId="{6706728B-E6D9-47E9-AE75-0DC561FC93E7}" destId="{B1AF470B-E89E-4362-AED3-5D5ACECCC067}" srcOrd="24" destOrd="0" presId="urn:microsoft.com/office/officeart/2005/8/layout/target3"/>
    <dgm:cxn modelId="{EC0C4B45-234E-4ADD-BF12-52CB9E08ED78}" type="presParOf" srcId="{6706728B-E6D9-47E9-AE75-0DC561FC93E7}" destId="{B5A99C57-32DE-4E48-9CB5-F24F07EE5CCB}" srcOrd="25" destOrd="0" presId="urn:microsoft.com/office/officeart/2005/8/layout/target3"/>
    <dgm:cxn modelId="{18976DA9-8577-48B0-9CC4-C90088CAA7D2}" type="presParOf" srcId="{6706728B-E6D9-47E9-AE75-0DC561FC93E7}" destId="{17E644AD-1CC7-41AE-88D0-A8E3A4C8EF52}" srcOrd="26" destOrd="0" presId="urn:microsoft.com/office/officeart/2005/8/layout/target3"/>
    <dgm:cxn modelId="{C6E5E13F-3A22-40BA-859D-C1CB543F4557}" type="presParOf" srcId="{6706728B-E6D9-47E9-AE75-0DC561FC93E7}" destId="{E1FFD4D2-1CE3-4746-889E-78866B7E93EA}" srcOrd="27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6763B-2084-43EF-98D3-FDA5CC767C6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B74336-968A-4873-AF22-2AB976151F39}">
      <dgm:prSet phldrT="[Text]" custT="1"/>
      <dgm:spPr/>
      <dgm:t>
        <a:bodyPr/>
        <a:lstStyle/>
        <a:p>
          <a:r>
            <a:rPr lang="en-IN" sz="3600" dirty="0" err="1" smtClean="0">
              <a:solidFill>
                <a:schemeClr val="bg1"/>
              </a:solidFill>
              <a:latin typeface="Baamini" pitchFamily="2" charset="0"/>
            </a:rPr>
            <a:t>gad;fs</a:t>
          </a:r>
          <a:r>
            <a:rPr lang="en-IN" sz="3600" dirty="0" smtClean="0">
              <a:solidFill>
                <a:schemeClr val="bg1"/>
              </a:solidFill>
              <a:latin typeface="Baamini" pitchFamily="2" charset="0"/>
            </a:rPr>
            <a:t>;</a:t>
          </a:r>
          <a:endParaRPr lang="en-US" sz="3600" dirty="0">
            <a:solidFill>
              <a:schemeClr val="bg1"/>
            </a:solidFill>
            <a:latin typeface="Baamini" pitchFamily="2" charset="0"/>
          </a:endParaRPr>
        </a:p>
      </dgm:t>
    </dgm:pt>
    <dgm:pt modelId="{EA293447-DDAF-4356-BFF3-12974A6B078F}" type="parTrans" cxnId="{F91FEC7D-5687-4F49-913E-E41C3D11F052}">
      <dgm:prSet/>
      <dgm:spPr/>
      <dgm:t>
        <a:bodyPr/>
        <a:lstStyle/>
        <a:p>
          <a:endParaRPr lang="en-US"/>
        </a:p>
      </dgm:t>
    </dgm:pt>
    <dgm:pt modelId="{88282729-1068-4DAD-9A91-9194C350A8E6}" type="sibTrans" cxnId="{F91FEC7D-5687-4F49-913E-E41C3D11F052}">
      <dgm:prSet/>
      <dgm:spPr/>
      <dgm:t>
        <a:bodyPr/>
        <a:lstStyle/>
        <a:p>
          <a:endParaRPr lang="en-US"/>
        </a:p>
      </dgm:t>
    </dgm:pt>
    <dgm:pt modelId="{94EC77D0-F7D1-40F2-AEF8-25703DEFF5D6}">
      <dgm:prSet phldrT="[Text]" custT="1"/>
      <dgm:spPr/>
      <dgm:t>
        <a:bodyPr/>
        <a:lstStyle/>
        <a:p>
          <a:pPr algn="ctr"/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khzth;fs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Gjpa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caphpay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fUj;Jfis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njhpe;J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nfhs;sTk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;.</a:t>
          </a:r>
          <a:endParaRPr lang="en-US" sz="2400" dirty="0">
            <a:solidFill>
              <a:schemeClr val="bg1"/>
            </a:solidFill>
          </a:endParaRPr>
        </a:p>
      </dgm:t>
    </dgm:pt>
    <dgm:pt modelId="{328F588B-7038-49D8-89F0-2211B4208E69}" type="parTrans" cxnId="{25315ABC-EACA-4B27-B589-5E4EC324FA8D}">
      <dgm:prSet/>
      <dgm:spPr/>
      <dgm:t>
        <a:bodyPr/>
        <a:lstStyle/>
        <a:p>
          <a:endParaRPr lang="en-US"/>
        </a:p>
      </dgm:t>
    </dgm:pt>
    <dgm:pt modelId="{F8E2EEE0-911B-44BE-ABDA-A240A474BA59}" type="sibTrans" cxnId="{25315ABC-EACA-4B27-B589-5E4EC324FA8D}">
      <dgm:prSet/>
      <dgm:spPr/>
      <dgm:t>
        <a:bodyPr/>
        <a:lstStyle/>
        <a:p>
          <a:endParaRPr lang="en-US"/>
        </a:p>
      </dgm:t>
    </dgm:pt>
    <dgm:pt modelId="{A6F132E1-572C-4129-9E0B-4EA28B17104F}">
      <dgm:prSet custT="1"/>
      <dgm:spPr/>
      <dgm:t>
        <a:bodyPr/>
        <a:lstStyle/>
        <a:p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caphpay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rpf;fiy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rQ;rpiffspd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cjtpNahL</a:t>
          </a:r>
          <a:endParaRPr kumimoji="0" lang="en-US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Baamini" pitchFamily="2" charset="0"/>
            <a:ea typeface="Calibri" pitchFamily="34" charset="0"/>
            <a:cs typeface="Times New Roman" pitchFamily="18" charset="0"/>
          </a:endParaRPr>
        </a:p>
        <a:p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jPh;f;fTk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;.</a:t>
          </a:r>
          <a:endParaRPr kumimoji="0" lang="en-U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Baamini" pitchFamily="2" charset="0"/>
            <a:ea typeface="Calibri" pitchFamily="34" charset="0"/>
            <a:cs typeface="Times New Roman" pitchFamily="18" charset="0"/>
          </a:endParaRPr>
        </a:p>
      </dgm:t>
    </dgm:pt>
    <dgm:pt modelId="{5B36D35A-2D0F-474F-88D1-8D82D19D3C8B}" type="parTrans" cxnId="{1FBD1605-13A0-4786-BF0D-0A1A0533C753}">
      <dgm:prSet/>
      <dgm:spPr/>
      <dgm:t>
        <a:bodyPr/>
        <a:lstStyle/>
        <a:p>
          <a:endParaRPr lang="en-US"/>
        </a:p>
      </dgm:t>
    </dgm:pt>
    <dgm:pt modelId="{F66ADBF7-E788-4DDE-97BC-53488B5562B2}" type="sibTrans" cxnId="{1FBD1605-13A0-4786-BF0D-0A1A0533C753}">
      <dgm:prSet/>
      <dgm:spPr/>
      <dgm:t>
        <a:bodyPr/>
        <a:lstStyle/>
        <a:p>
          <a:endParaRPr lang="en-US"/>
        </a:p>
      </dgm:t>
    </dgm:pt>
    <dgm:pt modelId="{CFE204D2-AEC2-4360-B190-755DD0A1C186}">
      <dgm:prSet custT="1"/>
      <dgm:spPr/>
      <dgm:t>
        <a:bodyPr/>
        <a:lstStyle/>
        <a:p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caphpay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fUj;Jf;fis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Mokhf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njhpe;Jnfhs;sTk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;.</a:t>
          </a:r>
          <a:endParaRPr lang="en-US" sz="2400" dirty="0">
            <a:solidFill>
              <a:schemeClr val="bg1"/>
            </a:solidFill>
          </a:endParaRPr>
        </a:p>
      </dgm:t>
    </dgm:pt>
    <dgm:pt modelId="{EC8E6B7B-B7B3-4F64-A09F-3C1F199D8208}" type="parTrans" cxnId="{E8FB0F61-0DA4-4CCF-9EEC-41611F2D5EBD}">
      <dgm:prSet/>
      <dgm:spPr/>
      <dgm:t>
        <a:bodyPr/>
        <a:lstStyle/>
        <a:p>
          <a:endParaRPr lang="en-US"/>
        </a:p>
      </dgm:t>
    </dgm:pt>
    <dgm:pt modelId="{4C85BEEE-670A-4B8D-9D3E-B8EA777145E2}" type="sibTrans" cxnId="{E8FB0F61-0DA4-4CCF-9EEC-41611F2D5EBD}">
      <dgm:prSet/>
      <dgm:spPr/>
      <dgm:t>
        <a:bodyPr/>
        <a:lstStyle/>
        <a:p>
          <a:endParaRPr lang="en-US"/>
        </a:p>
      </dgm:t>
    </dgm:pt>
    <dgm:pt modelId="{7F8A9980-E397-4427-967E-5E500F9EE34C}">
      <dgm:prSet custT="1"/>
      <dgm:spPr/>
      <dgm:t>
        <a:bodyPr/>
        <a:lstStyle/>
        <a:p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FONtiy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&gt; FO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tpthjj;jpw;F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tha;g;gspf;fTk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gad;gLfpwJ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.</a:t>
          </a:r>
        </a:p>
      </dgm:t>
    </dgm:pt>
    <dgm:pt modelId="{F86AD722-C39F-4C90-8901-5C1951A12EF0}" type="parTrans" cxnId="{91AD8834-42F3-4902-B4FE-6DB028607AF5}">
      <dgm:prSet/>
      <dgm:spPr/>
      <dgm:t>
        <a:bodyPr/>
        <a:lstStyle/>
        <a:p>
          <a:endParaRPr lang="en-US"/>
        </a:p>
      </dgm:t>
    </dgm:pt>
    <dgm:pt modelId="{9610BBEC-E9A6-40BE-9782-C9D1DD2D3959}" type="sibTrans" cxnId="{91AD8834-42F3-4902-B4FE-6DB028607AF5}">
      <dgm:prSet/>
      <dgm:spPr/>
      <dgm:t>
        <a:bodyPr/>
        <a:lstStyle/>
        <a:p>
          <a:endParaRPr lang="en-US"/>
        </a:p>
      </dgm:t>
    </dgm:pt>
    <dgm:pt modelId="{69541C53-768A-4652-AC23-3C9FACAF10DC}" type="pres">
      <dgm:prSet presAssocID="{EF76763B-2084-43EF-98D3-FDA5CC767C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3684B-1CFC-4353-A6FE-9298B84E7F3F}" type="pres">
      <dgm:prSet presAssocID="{EF76763B-2084-43EF-98D3-FDA5CC767C61}" presName="cycle" presStyleCnt="0"/>
      <dgm:spPr/>
    </dgm:pt>
    <dgm:pt modelId="{1957BA56-6988-460A-8075-38C1CADE0CAF}" type="pres">
      <dgm:prSet presAssocID="{61B74336-968A-4873-AF22-2AB976151F39}" presName="nodeFirstNode" presStyleLbl="node1" presStyleIdx="0" presStyleCnt="5" custScaleY="65161" custRadScaleRad="100646" custRadScaleInc="10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2D4D1-DF68-42F1-A083-2734D69F67CA}" type="pres">
      <dgm:prSet presAssocID="{88282729-1068-4DAD-9A91-9194C350A8E6}" presName="sibTransFirstNode" presStyleLbl="bgShp" presStyleIdx="0" presStyleCnt="1" custLinFactNeighborX="3471" custLinFactNeighborY="9776"/>
      <dgm:spPr/>
      <dgm:t>
        <a:bodyPr/>
        <a:lstStyle/>
        <a:p>
          <a:endParaRPr lang="en-US"/>
        </a:p>
      </dgm:t>
    </dgm:pt>
    <dgm:pt modelId="{F0C2C5AF-C44E-4811-B51E-06240164E11B}" type="pres">
      <dgm:prSet presAssocID="{A6F132E1-572C-4129-9E0B-4EA28B17104F}" presName="nodeFollowingNodes" presStyleLbl="node1" presStyleIdx="1" presStyleCnt="5" custScaleX="103653" custScaleY="97640" custRadScaleRad="98690" custRadScaleInc="4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FD81D-9BF7-40F4-B934-DCF27B8E4859}" type="pres">
      <dgm:prSet presAssocID="{7F8A9980-E397-4427-967E-5E500F9EE34C}" presName="nodeFollowingNodes" presStyleLbl="node1" presStyleIdx="2" presStyleCnt="5" custScaleX="106757" custRadScaleRad="73430" custRadScaleInc="243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C4B8B-BE96-46A0-888B-F65E2F559F24}" type="pres">
      <dgm:prSet presAssocID="{CFE204D2-AEC2-4360-B190-755DD0A1C186}" presName="nodeFollowingNodes" presStyleLbl="node1" presStyleIdx="3" presStyleCnt="5" custRadScaleRad="94537" custRadScaleInc="-8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8FD76-BAED-45FE-BD02-231BA3298050}" type="pres">
      <dgm:prSet presAssocID="{94EC77D0-F7D1-40F2-AEF8-25703DEFF5D6}" presName="nodeFollowingNodes" presStyleLbl="node1" presStyleIdx="4" presStyleCnt="5" custRadScaleRad="113449" custRadScaleInc="-254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E9196-1732-488F-AEFE-58C5B2E966BF}" type="presOf" srcId="{7F8A9980-E397-4427-967E-5E500F9EE34C}" destId="{836FD81D-9BF7-40F4-B934-DCF27B8E4859}" srcOrd="0" destOrd="0" presId="urn:microsoft.com/office/officeart/2005/8/layout/cycle3"/>
    <dgm:cxn modelId="{1172BC34-1B72-4F8D-88D4-1E1C7CDD0C15}" type="presOf" srcId="{61B74336-968A-4873-AF22-2AB976151F39}" destId="{1957BA56-6988-460A-8075-38C1CADE0CAF}" srcOrd="0" destOrd="0" presId="urn:microsoft.com/office/officeart/2005/8/layout/cycle3"/>
    <dgm:cxn modelId="{1FBD1605-13A0-4786-BF0D-0A1A0533C753}" srcId="{EF76763B-2084-43EF-98D3-FDA5CC767C61}" destId="{A6F132E1-572C-4129-9E0B-4EA28B17104F}" srcOrd="1" destOrd="0" parTransId="{5B36D35A-2D0F-474F-88D1-8D82D19D3C8B}" sibTransId="{F66ADBF7-E788-4DDE-97BC-53488B5562B2}"/>
    <dgm:cxn modelId="{13FBF24E-7479-4FBF-9A33-BA54F448ECDB}" type="presOf" srcId="{EF76763B-2084-43EF-98D3-FDA5CC767C61}" destId="{69541C53-768A-4652-AC23-3C9FACAF10DC}" srcOrd="0" destOrd="0" presId="urn:microsoft.com/office/officeart/2005/8/layout/cycle3"/>
    <dgm:cxn modelId="{25315ABC-EACA-4B27-B589-5E4EC324FA8D}" srcId="{EF76763B-2084-43EF-98D3-FDA5CC767C61}" destId="{94EC77D0-F7D1-40F2-AEF8-25703DEFF5D6}" srcOrd="4" destOrd="0" parTransId="{328F588B-7038-49D8-89F0-2211B4208E69}" sibTransId="{F8E2EEE0-911B-44BE-ABDA-A240A474BA59}"/>
    <dgm:cxn modelId="{F91FEC7D-5687-4F49-913E-E41C3D11F052}" srcId="{EF76763B-2084-43EF-98D3-FDA5CC767C61}" destId="{61B74336-968A-4873-AF22-2AB976151F39}" srcOrd="0" destOrd="0" parTransId="{EA293447-DDAF-4356-BFF3-12974A6B078F}" sibTransId="{88282729-1068-4DAD-9A91-9194C350A8E6}"/>
    <dgm:cxn modelId="{E3AC594B-A38F-4273-8D67-F49BF04C0F49}" type="presOf" srcId="{88282729-1068-4DAD-9A91-9194C350A8E6}" destId="{D5D2D4D1-DF68-42F1-A083-2734D69F67CA}" srcOrd="0" destOrd="0" presId="urn:microsoft.com/office/officeart/2005/8/layout/cycle3"/>
    <dgm:cxn modelId="{5597002B-C3B9-4E0E-899E-E6D858E044C5}" type="presOf" srcId="{CFE204D2-AEC2-4360-B190-755DD0A1C186}" destId="{731C4B8B-BE96-46A0-888B-F65E2F559F24}" srcOrd="0" destOrd="0" presId="urn:microsoft.com/office/officeart/2005/8/layout/cycle3"/>
    <dgm:cxn modelId="{E8FB0F61-0DA4-4CCF-9EEC-41611F2D5EBD}" srcId="{EF76763B-2084-43EF-98D3-FDA5CC767C61}" destId="{CFE204D2-AEC2-4360-B190-755DD0A1C186}" srcOrd="3" destOrd="0" parTransId="{EC8E6B7B-B7B3-4F64-A09F-3C1F199D8208}" sibTransId="{4C85BEEE-670A-4B8D-9D3E-B8EA777145E2}"/>
    <dgm:cxn modelId="{F0054C32-FB08-4C60-97A7-97737DCA010E}" type="presOf" srcId="{A6F132E1-572C-4129-9E0B-4EA28B17104F}" destId="{F0C2C5AF-C44E-4811-B51E-06240164E11B}" srcOrd="0" destOrd="0" presId="urn:microsoft.com/office/officeart/2005/8/layout/cycle3"/>
    <dgm:cxn modelId="{A27AB8CD-A4D3-420B-A222-4498EA43AD2A}" type="presOf" srcId="{94EC77D0-F7D1-40F2-AEF8-25703DEFF5D6}" destId="{4BB8FD76-BAED-45FE-BD02-231BA3298050}" srcOrd="0" destOrd="0" presId="urn:microsoft.com/office/officeart/2005/8/layout/cycle3"/>
    <dgm:cxn modelId="{91AD8834-42F3-4902-B4FE-6DB028607AF5}" srcId="{EF76763B-2084-43EF-98D3-FDA5CC767C61}" destId="{7F8A9980-E397-4427-967E-5E500F9EE34C}" srcOrd="2" destOrd="0" parTransId="{F86AD722-C39F-4C90-8901-5C1951A12EF0}" sibTransId="{9610BBEC-E9A6-40BE-9782-C9D1DD2D3959}"/>
    <dgm:cxn modelId="{70866315-8170-4F16-8F6E-AB7F760744C2}" type="presParOf" srcId="{69541C53-768A-4652-AC23-3C9FACAF10DC}" destId="{6953684B-1CFC-4353-A6FE-9298B84E7F3F}" srcOrd="0" destOrd="0" presId="urn:microsoft.com/office/officeart/2005/8/layout/cycle3"/>
    <dgm:cxn modelId="{5F84F49A-B62A-484F-A0E0-DA78772643A5}" type="presParOf" srcId="{6953684B-1CFC-4353-A6FE-9298B84E7F3F}" destId="{1957BA56-6988-460A-8075-38C1CADE0CAF}" srcOrd="0" destOrd="0" presId="urn:microsoft.com/office/officeart/2005/8/layout/cycle3"/>
    <dgm:cxn modelId="{3E0A3A27-6464-4F0E-9A9F-A3234EC85568}" type="presParOf" srcId="{6953684B-1CFC-4353-A6FE-9298B84E7F3F}" destId="{D5D2D4D1-DF68-42F1-A083-2734D69F67CA}" srcOrd="1" destOrd="0" presId="urn:microsoft.com/office/officeart/2005/8/layout/cycle3"/>
    <dgm:cxn modelId="{A51D265A-DA55-467D-A69F-4E0BD41A88A9}" type="presParOf" srcId="{6953684B-1CFC-4353-A6FE-9298B84E7F3F}" destId="{F0C2C5AF-C44E-4811-B51E-06240164E11B}" srcOrd="2" destOrd="0" presId="urn:microsoft.com/office/officeart/2005/8/layout/cycle3"/>
    <dgm:cxn modelId="{282244B3-FAD8-483B-AF2C-2A38CF17F52E}" type="presParOf" srcId="{6953684B-1CFC-4353-A6FE-9298B84E7F3F}" destId="{836FD81D-9BF7-40F4-B934-DCF27B8E4859}" srcOrd="3" destOrd="0" presId="urn:microsoft.com/office/officeart/2005/8/layout/cycle3"/>
    <dgm:cxn modelId="{43AC12DB-B0F4-450E-843D-BD5DFACD2564}" type="presParOf" srcId="{6953684B-1CFC-4353-A6FE-9298B84E7F3F}" destId="{731C4B8B-BE96-46A0-888B-F65E2F559F24}" srcOrd="4" destOrd="0" presId="urn:microsoft.com/office/officeart/2005/8/layout/cycle3"/>
    <dgm:cxn modelId="{E546ABB1-80B6-4FCB-AE64-7C1CA34AFBEC}" type="presParOf" srcId="{6953684B-1CFC-4353-A6FE-9298B84E7F3F}" destId="{4BB8FD76-BAED-45FE-BD02-231BA3298050}" srcOrd="5" destOrd="0" presId="urn:microsoft.com/office/officeart/2005/8/layout/cycle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3C0272-1822-420A-B19A-72BE35E7B39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E0574C-270B-4C29-857A-74E89A4112B7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The Science Teacher  </a:t>
          </a:r>
          <a:endParaRPr lang="en-US" dirty="0"/>
        </a:p>
      </dgm:t>
    </dgm:pt>
    <dgm:pt modelId="{C7FB3202-F1AF-4416-8D36-5E5FF12018A4}" type="parTrans" cxnId="{0B151035-CF8E-47B9-A602-A72A624569E7}">
      <dgm:prSet/>
      <dgm:spPr/>
      <dgm:t>
        <a:bodyPr/>
        <a:lstStyle/>
        <a:p>
          <a:endParaRPr lang="en-US"/>
        </a:p>
      </dgm:t>
    </dgm:pt>
    <dgm:pt modelId="{3277B3A1-D4A2-4435-BE75-30C999FF0F78}" type="sibTrans" cxnId="{0B151035-CF8E-47B9-A602-A72A624569E7}">
      <dgm:prSet/>
      <dgm:spPr/>
      <dgm:t>
        <a:bodyPr/>
        <a:lstStyle/>
        <a:p>
          <a:endParaRPr lang="en-US"/>
        </a:p>
      </dgm:t>
    </dgm:pt>
    <dgm:pt modelId="{11F756BA-1883-4A78-A865-E7706B57D740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School Science (NCERT)</a:t>
          </a:r>
          <a:endParaRPr lang="en-US" dirty="0"/>
        </a:p>
      </dgm:t>
    </dgm:pt>
    <dgm:pt modelId="{F49B4BC4-90A7-4D69-875C-73EBCC2D5E0C}" type="parTrans" cxnId="{040052B1-E1EB-4801-8967-EE73AF821132}">
      <dgm:prSet/>
      <dgm:spPr/>
      <dgm:t>
        <a:bodyPr/>
        <a:lstStyle/>
        <a:p>
          <a:endParaRPr lang="en-US"/>
        </a:p>
      </dgm:t>
    </dgm:pt>
    <dgm:pt modelId="{12009B7E-CDAA-4A5C-A05A-A956CD3EF5F4}" type="sibTrans" cxnId="{040052B1-E1EB-4801-8967-EE73AF821132}">
      <dgm:prSet/>
      <dgm:spPr/>
      <dgm:t>
        <a:bodyPr/>
        <a:lstStyle/>
        <a:p>
          <a:endParaRPr lang="en-US"/>
        </a:p>
      </dgm:t>
    </dgm:pt>
    <dgm:pt modelId="{7F44FA9A-E2B7-4FD7-A9AD-F2101894BED0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Biology Today</a:t>
          </a:r>
          <a:endParaRPr lang="en-US" dirty="0"/>
        </a:p>
      </dgm:t>
    </dgm:pt>
    <dgm:pt modelId="{933EB5C9-26CF-45DA-BA0C-3A4ECFEE6226}" type="parTrans" cxnId="{909A41DA-9A56-48DF-A70C-F1EBA0F6C40E}">
      <dgm:prSet/>
      <dgm:spPr/>
      <dgm:t>
        <a:bodyPr/>
        <a:lstStyle/>
        <a:p>
          <a:endParaRPr lang="en-US"/>
        </a:p>
      </dgm:t>
    </dgm:pt>
    <dgm:pt modelId="{5A0935BC-EFEE-44B4-8B6B-0B223A1B1989}" type="sibTrans" cxnId="{909A41DA-9A56-48DF-A70C-F1EBA0F6C40E}">
      <dgm:prSet/>
      <dgm:spPr/>
      <dgm:t>
        <a:bodyPr/>
        <a:lstStyle/>
        <a:p>
          <a:endParaRPr lang="en-US"/>
        </a:p>
      </dgm:t>
    </dgm:pt>
    <dgm:pt modelId="{80933B70-D2BD-4A7D-94A1-B8995FCA5807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Science Digest</a:t>
          </a:r>
          <a:endParaRPr lang="en-US" dirty="0"/>
        </a:p>
      </dgm:t>
    </dgm:pt>
    <dgm:pt modelId="{C722D1AB-4FE1-4E61-8A08-E30649D6EC1C}" type="parTrans" cxnId="{02B90303-2BAC-4D07-8A11-BABDC79ACE88}">
      <dgm:prSet/>
      <dgm:spPr/>
      <dgm:t>
        <a:bodyPr/>
        <a:lstStyle/>
        <a:p>
          <a:endParaRPr lang="en-US"/>
        </a:p>
      </dgm:t>
    </dgm:pt>
    <dgm:pt modelId="{6FB400A1-C867-405A-9609-BB6A340F9510}" type="sibTrans" cxnId="{02B90303-2BAC-4D07-8A11-BABDC79ACE88}">
      <dgm:prSet/>
      <dgm:spPr/>
      <dgm:t>
        <a:bodyPr/>
        <a:lstStyle/>
        <a:p>
          <a:endParaRPr lang="en-US"/>
        </a:p>
      </dgm:t>
    </dgm:pt>
    <dgm:pt modelId="{C4BC40D9-7FF3-4F2C-97FF-DAC39141C4BC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The Biology</a:t>
          </a:r>
          <a:endParaRPr lang="en-US" dirty="0"/>
        </a:p>
      </dgm:t>
    </dgm:pt>
    <dgm:pt modelId="{2C1E4336-C4BB-46E1-B882-6BEDD0742459}" type="parTrans" cxnId="{25A1AA8D-E93C-4FA1-8F0C-6D382EE0A991}">
      <dgm:prSet/>
      <dgm:spPr/>
      <dgm:t>
        <a:bodyPr/>
        <a:lstStyle/>
        <a:p>
          <a:endParaRPr lang="en-US"/>
        </a:p>
      </dgm:t>
    </dgm:pt>
    <dgm:pt modelId="{24083E92-F9D4-411D-A93C-09112064CABF}" type="sibTrans" cxnId="{25A1AA8D-E93C-4FA1-8F0C-6D382EE0A991}">
      <dgm:prSet/>
      <dgm:spPr/>
      <dgm:t>
        <a:bodyPr/>
        <a:lstStyle/>
        <a:p>
          <a:endParaRPr lang="en-US"/>
        </a:p>
      </dgm:t>
    </dgm:pt>
    <dgm:pt modelId="{8D2B2450-120B-48B7-A13F-40F48E3148A0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Science Report</a:t>
          </a:r>
          <a:endParaRPr lang="en-US" dirty="0"/>
        </a:p>
      </dgm:t>
    </dgm:pt>
    <dgm:pt modelId="{C0376B11-F5F6-4860-81A7-8DFE170F41B1}" type="parTrans" cxnId="{6524192F-7FE2-4FAC-B9A3-CF031D906A26}">
      <dgm:prSet/>
      <dgm:spPr/>
      <dgm:t>
        <a:bodyPr/>
        <a:lstStyle/>
        <a:p>
          <a:endParaRPr lang="en-US"/>
        </a:p>
      </dgm:t>
    </dgm:pt>
    <dgm:pt modelId="{394D6A52-BB76-449F-922F-C802C7FC0C76}" type="sibTrans" cxnId="{6524192F-7FE2-4FAC-B9A3-CF031D906A26}">
      <dgm:prSet/>
      <dgm:spPr/>
      <dgm:t>
        <a:bodyPr/>
        <a:lstStyle/>
        <a:p>
          <a:endParaRPr lang="en-US"/>
        </a:p>
      </dgm:t>
    </dgm:pt>
    <dgm:pt modelId="{E5B6CE28-8439-40F0-B33F-45ECDA8C57AE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Science Today</a:t>
          </a:r>
          <a:endParaRPr lang="en-US" dirty="0"/>
        </a:p>
      </dgm:t>
    </dgm:pt>
    <dgm:pt modelId="{9FC72655-1C14-4BA8-9805-632E03F1B620}" type="parTrans" cxnId="{79DD326C-290E-44D1-BC28-669D868182CF}">
      <dgm:prSet/>
      <dgm:spPr/>
      <dgm:t>
        <a:bodyPr/>
        <a:lstStyle/>
        <a:p>
          <a:endParaRPr lang="en-US"/>
        </a:p>
      </dgm:t>
    </dgm:pt>
    <dgm:pt modelId="{A83FCFB7-8101-4F74-9DEC-4600FA410D63}" type="sibTrans" cxnId="{79DD326C-290E-44D1-BC28-669D868182CF}">
      <dgm:prSet/>
      <dgm:spPr/>
      <dgm:t>
        <a:bodyPr/>
        <a:lstStyle/>
        <a:p>
          <a:endParaRPr lang="en-US"/>
        </a:p>
      </dgm:t>
    </dgm:pt>
    <dgm:pt modelId="{AC2E3FC7-167E-4ADF-8CB0-A44D63189888}" type="pres">
      <dgm:prSet presAssocID="{6B3C0272-1822-420A-B19A-72BE35E7B39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76731DC-7AB7-42AF-B7CB-F351BD9C10E7}" type="pres">
      <dgm:prSet presAssocID="{6B3C0272-1822-420A-B19A-72BE35E7B39B}" presName="pyramid" presStyleLbl="node1" presStyleIdx="0" presStyleCnt="1" custLinFactNeighborY="1954"/>
      <dgm:spPr/>
      <dgm:t>
        <a:bodyPr/>
        <a:lstStyle/>
        <a:p>
          <a:endParaRPr lang="en-US"/>
        </a:p>
      </dgm:t>
    </dgm:pt>
    <dgm:pt modelId="{9222F1E1-35EC-495C-B2E0-5424DC21B5CC}" type="pres">
      <dgm:prSet presAssocID="{6B3C0272-1822-420A-B19A-72BE35E7B39B}" presName="theList" presStyleCnt="0"/>
      <dgm:spPr/>
    </dgm:pt>
    <dgm:pt modelId="{54870363-AB1C-43D7-AA5F-893D33FEE0F9}" type="pres">
      <dgm:prSet presAssocID="{69E0574C-270B-4C29-857A-74E89A4112B7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5BCC0-613B-40E6-99A3-40FEB6220910}" type="pres">
      <dgm:prSet presAssocID="{69E0574C-270B-4C29-857A-74E89A4112B7}" presName="aSpace" presStyleCnt="0"/>
      <dgm:spPr/>
    </dgm:pt>
    <dgm:pt modelId="{4A35CD00-CA36-4AAD-888B-2B5C1FEEFFB5}" type="pres">
      <dgm:prSet presAssocID="{C4BC40D9-7FF3-4F2C-97FF-DAC39141C4BC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91D05-2489-452D-9F93-8ED436619589}" type="pres">
      <dgm:prSet presAssocID="{C4BC40D9-7FF3-4F2C-97FF-DAC39141C4BC}" presName="aSpace" presStyleCnt="0"/>
      <dgm:spPr/>
    </dgm:pt>
    <dgm:pt modelId="{315DFCD4-E420-4307-845F-1368816C6304}" type="pres">
      <dgm:prSet presAssocID="{E5B6CE28-8439-40F0-B33F-45ECDA8C57AE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26D20-416D-4669-A870-C068DACFA200}" type="pres">
      <dgm:prSet presAssocID="{E5B6CE28-8439-40F0-B33F-45ECDA8C57AE}" presName="aSpace" presStyleCnt="0"/>
      <dgm:spPr/>
    </dgm:pt>
    <dgm:pt modelId="{8F85876A-78EE-453A-95E0-A7A0244C93E9}" type="pres">
      <dgm:prSet presAssocID="{8D2B2450-120B-48B7-A13F-40F48E3148A0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5C144-514A-481C-B826-25AFAB8523C8}" type="pres">
      <dgm:prSet presAssocID="{8D2B2450-120B-48B7-A13F-40F48E3148A0}" presName="aSpace" presStyleCnt="0"/>
      <dgm:spPr/>
    </dgm:pt>
    <dgm:pt modelId="{79C74B71-38AB-487F-AD38-5D44EBE39C1F}" type="pres">
      <dgm:prSet presAssocID="{11F756BA-1883-4A78-A865-E7706B57D740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F0F89-3295-45B0-B84F-E6CF5F5B0DAB}" type="pres">
      <dgm:prSet presAssocID="{11F756BA-1883-4A78-A865-E7706B57D740}" presName="aSpace" presStyleCnt="0"/>
      <dgm:spPr/>
    </dgm:pt>
    <dgm:pt modelId="{149D388A-CD13-476E-B832-C5F00A898637}" type="pres">
      <dgm:prSet presAssocID="{7F44FA9A-E2B7-4FD7-A9AD-F2101894BED0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6340A-DC24-4631-A5C9-EB4A72B1E2FD}" type="pres">
      <dgm:prSet presAssocID="{7F44FA9A-E2B7-4FD7-A9AD-F2101894BED0}" presName="aSpace" presStyleCnt="0"/>
      <dgm:spPr/>
    </dgm:pt>
    <dgm:pt modelId="{E9103E68-A4A4-4CA8-AF9D-C9291A0D57C8}" type="pres">
      <dgm:prSet presAssocID="{80933B70-D2BD-4A7D-94A1-B8995FCA5807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E1AB5-2088-4ADE-A010-32B6D330CF71}" type="pres">
      <dgm:prSet presAssocID="{80933B70-D2BD-4A7D-94A1-B8995FCA5807}" presName="aSpace" presStyleCnt="0"/>
      <dgm:spPr/>
    </dgm:pt>
  </dgm:ptLst>
  <dgm:cxnLst>
    <dgm:cxn modelId="{B69D21A5-4B64-414B-8F32-714726013C3C}" type="presOf" srcId="{8D2B2450-120B-48B7-A13F-40F48E3148A0}" destId="{8F85876A-78EE-453A-95E0-A7A0244C93E9}" srcOrd="0" destOrd="0" presId="urn:microsoft.com/office/officeart/2005/8/layout/pyramid2"/>
    <dgm:cxn modelId="{25A1AA8D-E93C-4FA1-8F0C-6D382EE0A991}" srcId="{6B3C0272-1822-420A-B19A-72BE35E7B39B}" destId="{C4BC40D9-7FF3-4F2C-97FF-DAC39141C4BC}" srcOrd="1" destOrd="0" parTransId="{2C1E4336-C4BB-46E1-B882-6BEDD0742459}" sibTransId="{24083E92-F9D4-411D-A93C-09112064CABF}"/>
    <dgm:cxn modelId="{79DD326C-290E-44D1-BC28-669D868182CF}" srcId="{6B3C0272-1822-420A-B19A-72BE35E7B39B}" destId="{E5B6CE28-8439-40F0-B33F-45ECDA8C57AE}" srcOrd="2" destOrd="0" parTransId="{9FC72655-1C14-4BA8-9805-632E03F1B620}" sibTransId="{A83FCFB7-8101-4F74-9DEC-4600FA410D63}"/>
    <dgm:cxn modelId="{8DE370FD-E16E-42EE-823B-2B6CAE04FC70}" type="presOf" srcId="{C4BC40D9-7FF3-4F2C-97FF-DAC39141C4BC}" destId="{4A35CD00-CA36-4AAD-888B-2B5C1FEEFFB5}" srcOrd="0" destOrd="0" presId="urn:microsoft.com/office/officeart/2005/8/layout/pyramid2"/>
    <dgm:cxn modelId="{ED78A121-DE51-474A-8295-B6107024F9A8}" type="presOf" srcId="{69E0574C-270B-4C29-857A-74E89A4112B7}" destId="{54870363-AB1C-43D7-AA5F-893D33FEE0F9}" srcOrd="0" destOrd="0" presId="urn:microsoft.com/office/officeart/2005/8/layout/pyramid2"/>
    <dgm:cxn modelId="{36136B4C-532E-4A5D-956C-2FD86CBFC761}" type="presOf" srcId="{11F756BA-1883-4A78-A865-E7706B57D740}" destId="{79C74B71-38AB-487F-AD38-5D44EBE39C1F}" srcOrd="0" destOrd="0" presId="urn:microsoft.com/office/officeart/2005/8/layout/pyramid2"/>
    <dgm:cxn modelId="{6524192F-7FE2-4FAC-B9A3-CF031D906A26}" srcId="{6B3C0272-1822-420A-B19A-72BE35E7B39B}" destId="{8D2B2450-120B-48B7-A13F-40F48E3148A0}" srcOrd="3" destOrd="0" parTransId="{C0376B11-F5F6-4860-81A7-8DFE170F41B1}" sibTransId="{394D6A52-BB76-449F-922F-C802C7FC0C76}"/>
    <dgm:cxn modelId="{25A7906B-4366-4FAE-B4BC-3EC660972FFE}" type="presOf" srcId="{7F44FA9A-E2B7-4FD7-A9AD-F2101894BED0}" destId="{149D388A-CD13-476E-B832-C5F00A898637}" srcOrd="0" destOrd="0" presId="urn:microsoft.com/office/officeart/2005/8/layout/pyramid2"/>
    <dgm:cxn modelId="{429DF8B3-3DD8-4394-9D06-129AC1989386}" type="presOf" srcId="{80933B70-D2BD-4A7D-94A1-B8995FCA5807}" destId="{E9103E68-A4A4-4CA8-AF9D-C9291A0D57C8}" srcOrd="0" destOrd="0" presId="urn:microsoft.com/office/officeart/2005/8/layout/pyramid2"/>
    <dgm:cxn modelId="{B24BBD08-E581-4F53-AC00-88A19E74FF72}" type="presOf" srcId="{E5B6CE28-8439-40F0-B33F-45ECDA8C57AE}" destId="{315DFCD4-E420-4307-845F-1368816C6304}" srcOrd="0" destOrd="0" presId="urn:microsoft.com/office/officeart/2005/8/layout/pyramid2"/>
    <dgm:cxn modelId="{0B151035-CF8E-47B9-A602-A72A624569E7}" srcId="{6B3C0272-1822-420A-B19A-72BE35E7B39B}" destId="{69E0574C-270B-4C29-857A-74E89A4112B7}" srcOrd="0" destOrd="0" parTransId="{C7FB3202-F1AF-4416-8D36-5E5FF12018A4}" sibTransId="{3277B3A1-D4A2-4435-BE75-30C999FF0F78}"/>
    <dgm:cxn modelId="{5C5CFB09-CDE8-4B76-8C4B-B192130020EF}" type="presOf" srcId="{6B3C0272-1822-420A-B19A-72BE35E7B39B}" destId="{AC2E3FC7-167E-4ADF-8CB0-A44D63189888}" srcOrd="0" destOrd="0" presId="urn:microsoft.com/office/officeart/2005/8/layout/pyramid2"/>
    <dgm:cxn modelId="{02B90303-2BAC-4D07-8A11-BABDC79ACE88}" srcId="{6B3C0272-1822-420A-B19A-72BE35E7B39B}" destId="{80933B70-D2BD-4A7D-94A1-B8995FCA5807}" srcOrd="6" destOrd="0" parTransId="{C722D1AB-4FE1-4E61-8A08-E30649D6EC1C}" sibTransId="{6FB400A1-C867-405A-9609-BB6A340F9510}"/>
    <dgm:cxn modelId="{040052B1-E1EB-4801-8967-EE73AF821132}" srcId="{6B3C0272-1822-420A-B19A-72BE35E7B39B}" destId="{11F756BA-1883-4A78-A865-E7706B57D740}" srcOrd="4" destOrd="0" parTransId="{F49B4BC4-90A7-4D69-875C-73EBCC2D5E0C}" sibTransId="{12009B7E-CDAA-4A5C-A05A-A956CD3EF5F4}"/>
    <dgm:cxn modelId="{909A41DA-9A56-48DF-A70C-F1EBA0F6C40E}" srcId="{6B3C0272-1822-420A-B19A-72BE35E7B39B}" destId="{7F44FA9A-E2B7-4FD7-A9AD-F2101894BED0}" srcOrd="5" destOrd="0" parTransId="{933EB5C9-26CF-45DA-BA0C-3A4ECFEE6226}" sibTransId="{5A0935BC-EFEE-44B4-8B6B-0B223A1B1989}"/>
    <dgm:cxn modelId="{987C6CFF-8C0A-43B7-B64D-B94148201818}" type="presParOf" srcId="{AC2E3FC7-167E-4ADF-8CB0-A44D63189888}" destId="{676731DC-7AB7-42AF-B7CB-F351BD9C10E7}" srcOrd="0" destOrd="0" presId="urn:microsoft.com/office/officeart/2005/8/layout/pyramid2"/>
    <dgm:cxn modelId="{E10C11FD-F710-442F-B732-86C1671B724B}" type="presParOf" srcId="{AC2E3FC7-167E-4ADF-8CB0-A44D63189888}" destId="{9222F1E1-35EC-495C-B2E0-5424DC21B5CC}" srcOrd="1" destOrd="0" presId="urn:microsoft.com/office/officeart/2005/8/layout/pyramid2"/>
    <dgm:cxn modelId="{66F44A35-967A-4EA0-B8AF-79E425E065B1}" type="presParOf" srcId="{9222F1E1-35EC-495C-B2E0-5424DC21B5CC}" destId="{54870363-AB1C-43D7-AA5F-893D33FEE0F9}" srcOrd="0" destOrd="0" presId="urn:microsoft.com/office/officeart/2005/8/layout/pyramid2"/>
    <dgm:cxn modelId="{E53FC642-B23D-4266-900E-D6FFB9CB0C6F}" type="presParOf" srcId="{9222F1E1-35EC-495C-B2E0-5424DC21B5CC}" destId="{DCE5BCC0-613B-40E6-99A3-40FEB6220910}" srcOrd="1" destOrd="0" presId="urn:microsoft.com/office/officeart/2005/8/layout/pyramid2"/>
    <dgm:cxn modelId="{84E2BF58-2182-442C-8577-FD6E2DD8EDF2}" type="presParOf" srcId="{9222F1E1-35EC-495C-B2E0-5424DC21B5CC}" destId="{4A35CD00-CA36-4AAD-888B-2B5C1FEEFFB5}" srcOrd="2" destOrd="0" presId="urn:microsoft.com/office/officeart/2005/8/layout/pyramid2"/>
    <dgm:cxn modelId="{A8C56085-2A4C-4F3C-813E-47B772B737C5}" type="presParOf" srcId="{9222F1E1-35EC-495C-B2E0-5424DC21B5CC}" destId="{C6091D05-2489-452D-9F93-8ED436619589}" srcOrd="3" destOrd="0" presId="urn:microsoft.com/office/officeart/2005/8/layout/pyramid2"/>
    <dgm:cxn modelId="{B36395CE-08C0-4397-8CA9-DF5E2350B5C1}" type="presParOf" srcId="{9222F1E1-35EC-495C-B2E0-5424DC21B5CC}" destId="{315DFCD4-E420-4307-845F-1368816C6304}" srcOrd="4" destOrd="0" presId="urn:microsoft.com/office/officeart/2005/8/layout/pyramid2"/>
    <dgm:cxn modelId="{C2A98666-47AA-441F-9E05-4BEE5D2AC8E6}" type="presParOf" srcId="{9222F1E1-35EC-495C-B2E0-5424DC21B5CC}" destId="{E2B26D20-416D-4669-A870-C068DACFA200}" srcOrd="5" destOrd="0" presId="urn:microsoft.com/office/officeart/2005/8/layout/pyramid2"/>
    <dgm:cxn modelId="{AC5C479F-4B78-4D08-9A4A-0AD0B14F80B7}" type="presParOf" srcId="{9222F1E1-35EC-495C-B2E0-5424DC21B5CC}" destId="{8F85876A-78EE-453A-95E0-A7A0244C93E9}" srcOrd="6" destOrd="0" presId="urn:microsoft.com/office/officeart/2005/8/layout/pyramid2"/>
    <dgm:cxn modelId="{54984773-B99C-40FF-AB02-F90E7B7D00A5}" type="presParOf" srcId="{9222F1E1-35EC-495C-B2E0-5424DC21B5CC}" destId="{7865C144-514A-481C-B826-25AFAB8523C8}" srcOrd="7" destOrd="0" presId="urn:microsoft.com/office/officeart/2005/8/layout/pyramid2"/>
    <dgm:cxn modelId="{24C9FC12-1F71-483E-988E-277E4F6E4035}" type="presParOf" srcId="{9222F1E1-35EC-495C-B2E0-5424DC21B5CC}" destId="{79C74B71-38AB-487F-AD38-5D44EBE39C1F}" srcOrd="8" destOrd="0" presId="urn:microsoft.com/office/officeart/2005/8/layout/pyramid2"/>
    <dgm:cxn modelId="{CDF84FD5-7B97-41C8-A718-196C748C72D7}" type="presParOf" srcId="{9222F1E1-35EC-495C-B2E0-5424DC21B5CC}" destId="{49DF0F89-3295-45B0-B84F-E6CF5F5B0DAB}" srcOrd="9" destOrd="0" presId="urn:microsoft.com/office/officeart/2005/8/layout/pyramid2"/>
    <dgm:cxn modelId="{CFE397A6-992C-4CBF-A104-15D28BB92C42}" type="presParOf" srcId="{9222F1E1-35EC-495C-B2E0-5424DC21B5CC}" destId="{149D388A-CD13-476E-B832-C5F00A898637}" srcOrd="10" destOrd="0" presId="urn:microsoft.com/office/officeart/2005/8/layout/pyramid2"/>
    <dgm:cxn modelId="{4C7F9284-B280-4F82-96AC-B7A7A78A3BC7}" type="presParOf" srcId="{9222F1E1-35EC-495C-B2E0-5424DC21B5CC}" destId="{F2E6340A-DC24-4631-A5C9-EB4A72B1E2FD}" srcOrd="11" destOrd="0" presId="urn:microsoft.com/office/officeart/2005/8/layout/pyramid2"/>
    <dgm:cxn modelId="{6CC15B06-CAE3-4179-95C9-0F0B98D232A8}" type="presParOf" srcId="{9222F1E1-35EC-495C-B2E0-5424DC21B5CC}" destId="{E9103E68-A4A4-4CA8-AF9D-C9291A0D57C8}" srcOrd="12" destOrd="0" presId="urn:microsoft.com/office/officeart/2005/8/layout/pyramid2"/>
    <dgm:cxn modelId="{360E98F7-D899-4CE8-BC52-6852EB516A7B}" type="presParOf" srcId="{9222F1E1-35EC-495C-B2E0-5424DC21B5CC}" destId="{E33E1AB5-2088-4ADE-A010-32B6D330CF71}" srcOrd="13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CA137-F2C4-4215-8C33-8BC90A9C9EF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48DB2B-2479-4FBC-9D6B-8EE5D8D64B8A}">
      <dgm:prSet phldrT="[Text]"/>
      <dgm:spPr>
        <a:solidFill>
          <a:srgbClr val="92D050"/>
        </a:solidFill>
      </dgm:spPr>
      <dgm:t>
        <a:bodyPr/>
        <a:lstStyle/>
        <a:p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gad;fs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</a:t>
          </a:r>
          <a:endParaRPr lang="en-US" dirty="0">
            <a:solidFill>
              <a:srgbClr val="002060"/>
            </a:solidFill>
          </a:endParaRPr>
        </a:p>
      </dgm:t>
    </dgm:pt>
    <dgm:pt modelId="{2D8A9672-DE94-4B99-9A90-48B0C63539A5}" type="parTrans" cxnId="{2960F438-6E2E-480B-B0CC-30E862AB42D9}">
      <dgm:prSet/>
      <dgm:spPr/>
      <dgm:t>
        <a:bodyPr/>
        <a:lstStyle/>
        <a:p>
          <a:endParaRPr lang="en-US"/>
        </a:p>
      </dgm:t>
    </dgm:pt>
    <dgm:pt modelId="{FEB0C09F-731D-4FBF-BE22-C5A70618BE52}" type="sibTrans" cxnId="{2960F438-6E2E-480B-B0CC-30E862AB42D9}">
      <dgm:prSet/>
      <dgm:spPr/>
      <dgm:t>
        <a:bodyPr/>
        <a:lstStyle/>
        <a:p>
          <a:endParaRPr lang="en-US"/>
        </a:p>
      </dgm:t>
    </dgm:pt>
    <dgm:pt modelId="{BD8368B7-DB39-4FDE-B7EE-AA2BE9C67D01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Mrphpah;fSf;Fk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;&gt;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khzth;fSf;Fk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fy;tp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rk;ge;jg;gl;l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nra;jpfis</a:t>
          </a:r>
          <a:endParaRPr kumimoji="0" lang="en-US" sz="1800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Baamini" pitchFamily="2" charset="0"/>
            <a:ea typeface="Calibri" pitchFamily="34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gbf;f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&gt;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Gifg;glq;fs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;&gt;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rpWfijfs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;&gt;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ftpijfs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jw;NghJ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Ngrg;gLk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</a:p>
        <a:p>
          <a:pPr>
            <a:lnSpc>
              <a:spcPct val="100000"/>
            </a:lnSpc>
          </a:pP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mwptpay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nra;jpfis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mspf;fTk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;.</a:t>
          </a:r>
          <a:endParaRPr lang="en-US" sz="1800" dirty="0">
            <a:solidFill>
              <a:srgbClr val="002060"/>
            </a:solidFill>
          </a:endParaRPr>
        </a:p>
      </dgm:t>
    </dgm:pt>
    <dgm:pt modelId="{53B93DD3-2B9A-48C1-9402-BA7747BCC580}" type="parTrans" cxnId="{C91B941A-D008-4047-9F9F-F6E15EC1A8DB}">
      <dgm:prSet/>
      <dgm:spPr/>
      <dgm:t>
        <a:bodyPr/>
        <a:lstStyle/>
        <a:p>
          <a:endParaRPr lang="en-US"/>
        </a:p>
      </dgm:t>
    </dgm:pt>
    <dgm:pt modelId="{53CD2D94-2872-4719-9FE5-08FF3AA1BB16}" type="sibTrans" cxnId="{C91B941A-D008-4047-9F9F-F6E15EC1A8DB}">
      <dgm:prSet/>
      <dgm:spPr/>
      <dgm:t>
        <a:bodyPr/>
        <a:lstStyle/>
        <a:p>
          <a:endParaRPr lang="en-US"/>
        </a:p>
      </dgm:t>
    </dgm:pt>
    <dgm:pt modelId="{2B10B003-169F-412E-B210-BBE88FFC141D}">
      <dgm:prSet phldrT="[Text]" custT="1"/>
      <dgm:spPr>
        <a:solidFill>
          <a:srgbClr val="92D050"/>
        </a:solidFill>
      </dgm:spPr>
      <dgm:t>
        <a:bodyPr/>
        <a:lstStyle/>
        <a:p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ntspAyf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nra;jpfs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;&gt;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gz;ghL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&gt;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fyhr;rhuj;ij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mwpaTk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;.</a:t>
          </a:r>
          <a:r>
            <a:rPr kumimoji="0" lang="en-US" sz="21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   </a:t>
          </a:r>
          <a:endParaRPr lang="en-US" sz="2100" dirty="0">
            <a:solidFill>
              <a:srgbClr val="002060"/>
            </a:solidFill>
          </a:endParaRPr>
        </a:p>
      </dgm:t>
    </dgm:pt>
    <dgm:pt modelId="{98592DAF-22F0-4394-ADDE-62B870E177C0}" type="parTrans" cxnId="{595ABE92-0652-468D-A85D-FC3CCEBE7304}">
      <dgm:prSet/>
      <dgm:spPr/>
      <dgm:t>
        <a:bodyPr/>
        <a:lstStyle/>
        <a:p>
          <a:endParaRPr lang="en-US"/>
        </a:p>
      </dgm:t>
    </dgm:pt>
    <dgm:pt modelId="{1D96CC57-4C06-45C5-A9A8-F7D8C3D287DD}" type="sibTrans" cxnId="{595ABE92-0652-468D-A85D-FC3CCEBE7304}">
      <dgm:prSet/>
      <dgm:spPr/>
      <dgm:t>
        <a:bodyPr/>
        <a:lstStyle/>
        <a:p>
          <a:endParaRPr lang="en-US"/>
        </a:p>
      </dgm:t>
    </dgm:pt>
    <dgm:pt modelId="{FBE21BA5-F6CC-4FBB-8122-DD58BE889126}">
      <dgm:prSet custT="1"/>
      <dgm:spPr>
        <a:solidFill>
          <a:srgbClr val="92D050"/>
        </a:solidFill>
      </dgm:spPr>
      <dgm:t>
        <a:bodyPr/>
        <a:lstStyle/>
        <a:p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khzth;fspd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gbf;Fk;jpwd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;&gt;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rpe;jidj;jpwd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kw;Wk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mwptpay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Gjph;fs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mwpaTk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;.</a:t>
          </a:r>
        </a:p>
      </dgm:t>
    </dgm:pt>
    <dgm:pt modelId="{3131627B-E4C1-46C7-9C9E-111E346163D4}" type="parTrans" cxnId="{BFDC9A7E-A28B-40B6-9EA7-004AEB10959B}">
      <dgm:prSet/>
      <dgm:spPr/>
      <dgm:t>
        <a:bodyPr/>
        <a:lstStyle/>
        <a:p>
          <a:endParaRPr lang="en-US"/>
        </a:p>
      </dgm:t>
    </dgm:pt>
    <dgm:pt modelId="{D1293516-2780-48B4-878C-0B07D28DE7E9}" type="sibTrans" cxnId="{BFDC9A7E-A28B-40B6-9EA7-004AEB10959B}">
      <dgm:prSet/>
      <dgm:spPr/>
      <dgm:t>
        <a:bodyPr/>
        <a:lstStyle/>
        <a:p>
          <a:endParaRPr lang="en-US"/>
        </a:p>
      </dgm:t>
    </dgm:pt>
    <dgm:pt modelId="{DBF9A14B-4EFF-438B-91CD-555B0A4FDF46}">
      <dgm:prSet custT="1"/>
      <dgm:spPr>
        <a:solidFill>
          <a:srgbClr val="92D050"/>
        </a:solidFill>
      </dgm:spPr>
      <dgm:t>
        <a:bodyPr/>
        <a:lstStyle/>
        <a:p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Njrpa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&gt;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rh;tNjr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epfo;Tfis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mwpaTk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; </a:t>
          </a:r>
          <a:r>
            <a:rPr kumimoji="0" lang="en-US" sz="180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cjTfpd;wd</a:t>
          </a:r>
          <a:r>
            <a:rPr kumimoji="0" 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rPr>
            <a:t>.</a:t>
          </a:r>
          <a:endParaRPr lang="en-US" sz="1800" dirty="0">
            <a:solidFill>
              <a:srgbClr val="002060"/>
            </a:solidFill>
          </a:endParaRPr>
        </a:p>
      </dgm:t>
    </dgm:pt>
    <dgm:pt modelId="{F9967E9E-CBD0-41BB-992D-71CC424EC7B0}" type="parTrans" cxnId="{26108A13-5D21-4393-891E-5E3B5573806B}">
      <dgm:prSet/>
      <dgm:spPr/>
      <dgm:t>
        <a:bodyPr/>
        <a:lstStyle/>
        <a:p>
          <a:endParaRPr lang="en-US"/>
        </a:p>
      </dgm:t>
    </dgm:pt>
    <dgm:pt modelId="{1A9A2C07-CCF8-48A8-B070-0CB1B06210C7}" type="sibTrans" cxnId="{26108A13-5D21-4393-891E-5E3B5573806B}">
      <dgm:prSet/>
      <dgm:spPr/>
      <dgm:t>
        <a:bodyPr/>
        <a:lstStyle/>
        <a:p>
          <a:endParaRPr lang="en-US"/>
        </a:p>
      </dgm:t>
    </dgm:pt>
    <dgm:pt modelId="{7EFE5B37-E443-4CB0-84A4-EB9A535E9DD4}">
      <dgm:prSet custT="1"/>
      <dgm:spPr>
        <a:solidFill>
          <a:srgbClr val="92D050"/>
        </a:solidFill>
      </dgm:spPr>
      <dgm:t>
        <a:bodyPr/>
        <a:lstStyle/>
        <a:p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khzth;fspd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kdj;jpwd;fs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;&gt;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mwpTj;jpwd;fs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;&gt;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cw;WNehf;Fk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jpwd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Nkk;glTk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;&gt;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kd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mOj;jj;ijf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Fiwj;J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kfpo;Tld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tpisahl;L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Kiwapy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 </a:t>
          </a:r>
          <a:r>
            <a:rPr lang="en-IN" sz="1800" dirty="0" err="1" smtClean="0">
              <a:solidFill>
                <a:srgbClr val="002060"/>
              </a:solidFill>
              <a:latin typeface="Baamini" pitchFamily="2" charset="0"/>
            </a:rPr>
            <a:t>fw;fTk</a:t>
          </a:r>
          <a:r>
            <a:rPr lang="en-IN" sz="1800" dirty="0" smtClean="0">
              <a:solidFill>
                <a:srgbClr val="002060"/>
              </a:solidFill>
              <a:latin typeface="Baamini" pitchFamily="2" charset="0"/>
            </a:rPr>
            <a:t>; </a:t>
          </a:r>
          <a:endParaRPr kumimoji="0" lang="en-US" sz="1800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Baamini" pitchFamily="2" charset="0"/>
            <a:ea typeface="Calibri" pitchFamily="34" charset="0"/>
            <a:cs typeface="Times New Roman" pitchFamily="18" charset="0"/>
          </a:endParaRPr>
        </a:p>
      </dgm:t>
    </dgm:pt>
    <dgm:pt modelId="{8554B2E8-4114-46A4-9611-4D4216565386}" type="parTrans" cxnId="{368A1613-4B1B-457C-A837-40CF0C9E6EF5}">
      <dgm:prSet/>
      <dgm:spPr/>
      <dgm:t>
        <a:bodyPr/>
        <a:lstStyle/>
        <a:p>
          <a:endParaRPr lang="en-US"/>
        </a:p>
      </dgm:t>
    </dgm:pt>
    <dgm:pt modelId="{E22D639B-F76C-40FD-9DC2-BF0107BC21BE}" type="sibTrans" cxnId="{368A1613-4B1B-457C-A837-40CF0C9E6EF5}">
      <dgm:prSet/>
      <dgm:spPr/>
      <dgm:t>
        <a:bodyPr/>
        <a:lstStyle/>
        <a:p>
          <a:endParaRPr lang="en-US"/>
        </a:p>
      </dgm:t>
    </dgm:pt>
    <dgm:pt modelId="{B42D75FF-AC3C-468F-8B92-94C2FF58C844}" type="pres">
      <dgm:prSet presAssocID="{19CCA137-F2C4-4215-8C33-8BC90A9C9E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9A5DF-9965-4108-9000-28F7106824F3}" type="pres">
      <dgm:prSet presAssocID="{3148DB2B-2479-4FBC-9D6B-8EE5D8D64B8A}" presName="centerShape" presStyleLbl="node0" presStyleIdx="0" presStyleCnt="1" custScaleY="76268" custLinFactNeighborX="5427" custLinFactNeighborY="3860"/>
      <dgm:spPr/>
      <dgm:t>
        <a:bodyPr/>
        <a:lstStyle/>
        <a:p>
          <a:endParaRPr lang="en-US"/>
        </a:p>
      </dgm:t>
    </dgm:pt>
    <dgm:pt modelId="{830CC421-1C9B-4833-A108-6921EAFAC3D7}" type="pres">
      <dgm:prSet presAssocID="{BD8368B7-DB39-4FDE-B7EE-AA2BE9C67D01}" presName="node" presStyleLbl="node1" presStyleIdx="0" presStyleCnt="5" custScaleX="261247" custScaleY="151177" custRadScaleRad="91096" custRadScaleInc="1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6A132-1296-4561-916F-83CA7C85D988}" type="pres">
      <dgm:prSet presAssocID="{BD8368B7-DB39-4FDE-B7EE-AA2BE9C67D01}" presName="dummy" presStyleCnt="0"/>
      <dgm:spPr/>
    </dgm:pt>
    <dgm:pt modelId="{ED077E2D-51D8-4F3E-ACEB-489F47A89A52}" type="pres">
      <dgm:prSet presAssocID="{53CD2D94-2872-4719-9FE5-08FF3AA1BB1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54163D5-DCCC-4E9A-B84F-05E285BBA493}" type="pres">
      <dgm:prSet presAssocID="{7EFE5B37-E443-4CB0-84A4-EB9A535E9DD4}" presName="node" presStyleLbl="node1" presStyleIdx="1" presStyleCnt="5" custScaleX="168107" custScaleY="139156" custRadScaleRad="109606" custRadScaleInc="3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6534-DF70-4A87-B7D7-460B046EE2C0}" type="pres">
      <dgm:prSet presAssocID="{7EFE5B37-E443-4CB0-84A4-EB9A535E9DD4}" presName="dummy" presStyleCnt="0"/>
      <dgm:spPr/>
    </dgm:pt>
    <dgm:pt modelId="{656DCAEE-FA1F-44F6-BB88-4B2880E7465C}" type="pres">
      <dgm:prSet presAssocID="{E22D639B-F76C-40FD-9DC2-BF0107BC21B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4CB1973-00ED-4630-A4FD-528E24D59DE7}" type="pres">
      <dgm:prSet presAssocID="{2B10B003-169F-412E-B210-BBE88FFC141D}" presName="node" presStyleLbl="node1" presStyleIdx="2" presStyleCnt="5" custScaleX="136920" custScaleY="102934" custRadScaleRad="98150" custRadScaleInc="-33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87FEA-EAA0-43F6-9AD4-98A269AD6062}" type="pres">
      <dgm:prSet presAssocID="{2B10B003-169F-412E-B210-BBE88FFC141D}" presName="dummy" presStyleCnt="0"/>
      <dgm:spPr/>
    </dgm:pt>
    <dgm:pt modelId="{636C48B6-24C4-4AAA-9153-9EB5C5A9CACB}" type="pres">
      <dgm:prSet presAssocID="{1D96CC57-4C06-45C5-A9A8-F7D8C3D287D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760894E-84FC-46FE-BED2-287669968FA1}" type="pres">
      <dgm:prSet presAssocID="{DBF9A14B-4EFF-438B-91CD-555B0A4FDF46}" presName="node" presStyleLbl="node1" presStyleIdx="3" presStyleCnt="5" custScaleX="133017" custScaleY="108630" custRadScaleRad="85151" custRadScaleInc="7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97EE4-69FC-4A54-8646-EEE5B63274EB}" type="pres">
      <dgm:prSet presAssocID="{DBF9A14B-4EFF-438B-91CD-555B0A4FDF46}" presName="dummy" presStyleCnt="0"/>
      <dgm:spPr/>
    </dgm:pt>
    <dgm:pt modelId="{6820DA27-F74A-4224-A9B3-B77384BF68FA}" type="pres">
      <dgm:prSet presAssocID="{1A9A2C07-CCF8-48A8-B070-0CB1B06210C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CEE1B51-399B-49AA-8A52-E3CC19B86FCC}" type="pres">
      <dgm:prSet presAssocID="{FBE21BA5-F6CC-4FBB-8122-DD58BE889126}" presName="node" presStyleLbl="node1" presStyleIdx="4" presStyleCnt="5" custScaleX="169644" custScaleY="135760" custRadScaleRad="103157" custRadScaleInc="-4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9DDAF-E830-4DF8-98A6-E70A10777D4B}" type="pres">
      <dgm:prSet presAssocID="{FBE21BA5-F6CC-4FBB-8122-DD58BE889126}" presName="dummy" presStyleCnt="0"/>
      <dgm:spPr/>
    </dgm:pt>
    <dgm:pt modelId="{4AA7CCB3-E591-4ABE-8D59-4F6207891D1D}" type="pres">
      <dgm:prSet presAssocID="{D1293516-2780-48B4-878C-0B07D28DE7E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FC20ED1-50EB-4B9B-A5B6-5AD225130AFC}" type="presOf" srcId="{1D96CC57-4C06-45C5-A9A8-F7D8C3D287DD}" destId="{636C48B6-24C4-4AAA-9153-9EB5C5A9CACB}" srcOrd="0" destOrd="0" presId="urn:microsoft.com/office/officeart/2005/8/layout/radial6"/>
    <dgm:cxn modelId="{2960F438-6E2E-480B-B0CC-30E862AB42D9}" srcId="{19CCA137-F2C4-4215-8C33-8BC90A9C9EFD}" destId="{3148DB2B-2479-4FBC-9D6B-8EE5D8D64B8A}" srcOrd="0" destOrd="0" parTransId="{2D8A9672-DE94-4B99-9A90-48B0C63539A5}" sibTransId="{FEB0C09F-731D-4FBF-BE22-C5A70618BE52}"/>
    <dgm:cxn modelId="{C91B941A-D008-4047-9F9F-F6E15EC1A8DB}" srcId="{3148DB2B-2479-4FBC-9D6B-8EE5D8D64B8A}" destId="{BD8368B7-DB39-4FDE-B7EE-AA2BE9C67D01}" srcOrd="0" destOrd="0" parTransId="{53B93DD3-2B9A-48C1-9402-BA7747BCC580}" sibTransId="{53CD2D94-2872-4719-9FE5-08FF3AA1BB16}"/>
    <dgm:cxn modelId="{595ABE92-0652-468D-A85D-FC3CCEBE7304}" srcId="{3148DB2B-2479-4FBC-9D6B-8EE5D8D64B8A}" destId="{2B10B003-169F-412E-B210-BBE88FFC141D}" srcOrd="2" destOrd="0" parTransId="{98592DAF-22F0-4394-ADDE-62B870E177C0}" sibTransId="{1D96CC57-4C06-45C5-A9A8-F7D8C3D287DD}"/>
    <dgm:cxn modelId="{729FA1E6-EC32-42C5-83C9-F3ECD04E5119}" type="presOf" srcId="{19CCA137-F2C4-4215-8C33-8BC90A9C9EFD}" destId="{B42D75FF-AC3C-468F-8B92-94C2FF58C844}" srcOrd="0" destOrd="0" presId="urn:microsoft.com/office/officeart/2005/8/layout/radial6"/>
    <dgm:cxn modelId="{5AACB5B6-7929-4EC9-9709-537BCE312451}" type="presOf" srcId="{DBF9A14B-4EFF-438B-91CD-555B0A4FDF46}" destId="{D760894E-84FC-46FE-BED2-287669968FA1}" srcOrd="0" destOrd="0" presId="urn:microsoft.com/office/officeart/2005/8/layout/radial6"/>
    <dgm:cxn modelId="{DB9A379D-8D8B-4CE6-A247-0F997A14CB92}" type="presOf" srcId="{2B10B003-169F-412E-B210-BBE88FFC141D}" destId="{74CB1973-00ED-4630-A4FD-528E24D59DE7}" srcOrd="0" destOrd="0" presId="urn:microsoft.com/office/officeart/2005/8/layout/radial6"/>
    <dgm:cxn modelId="{8C15C0ED-65DC-4D35-B6A2-967C83CB1B76}" type="presOf" srcId="{53CD2D94-2872-4719-9FE5-08FF3AA1BB16}" destId="{ED077E2D-51D8-4F3E-ACEB-489F47A89A52}" srcOrd="0" destOrd="0" presId="urn:microsoft.com/office/officeart/2005/8/layout/radial6"/>
    <dgm:cxn modelId="{368A1613-4B1B-457C-A837-40CF0C9E6EF5}" srcId="{3148DB2B-2479-4FBC-9D6B-8EE5D8D64B8A}" destId="{7EFE5B37-E443-4CB0-84A4-EB9A535E9DD4}" srcOrd="1" destOrd="0" parTransId="{8554B2E8-4114-46A4-9611-4D4216565386}" sibTransId="{E22D639B-F76C-40FD-9DC2-BF0107BC21BE}"/>
    <dgm:cxn modelId="{39BE61D7-5547-4379-98C9-B93666B13141}" type="presOf" srcId="{D1293516-2780-48B4-878C-0B07D28DE7E9}" destId="{4AA7CCB3-E591-4ABE-8D59-4F6207891D1D}" srcOrd="0" destOrd="0" presId="urn:microsoft.com/office/officeart/2005/8/layout/radial6"/>
    <dgm:cxn modelId="{9A71D3B4-EA2C-4A5E-A951-6B1184C63077}" type="presOf" srcId="{1A9A2C07-CCF8-48A8-B070-0CB1B06210C7}" destId="{6820DA27-F74A-4224-A9B3-B77384BF68FA}" srcOrd="0" destOrd="0" presId="urn:microsoft.com/office/officeart/2005/8/layout/radial6"/>
    <dgm:cxn modelId="{79CB4FF5-C5B2-456C-9D5F-A0C6C743D9EA}" type="presOf" srcId="{7EFE5B37-E443-4CB0-84A4-EB9A535E9DD4}" destId="{E54163D5-DCCC-4E9A-B84F-05E285BBA493}" srcOrd="0" destOrd="0" presId="urn:microsoft.com/office/officeart/2005/8/layout/radial6"/>
    <dgm:cxn modelId="{BFDC9A7E-A28B-40B6-9EA7-004AEB10959B}" srcId="{3148DB2B-2479-4FBC-9D6B-8EE5D8D64B8A}" destId="{FBE21BA5-F6CC-4FBB-8122-DD58BE889126}" srcOrd="4" destOrd="0" parTransId="{3131627B-E4C1-46C7-9C9E-111E346163D4}" sibTransId="{D1293516-2780-48B4-878C-0B07D28DE7E9}"/>
    <dgm:cxn modelId="{DF372C77-6E1F-4B95-BF75-56174958F424}" type="presOf" srcId="{E22D639B-F76C-40FD-9DC2-BF0107BC21BE}" destId="{656DCAEE-FA1F-44F6-BB88-4B2880E7465C}" srcOrd="0" destOrd="0" presId="urn:microsoft.com/office/officeart/2005/8/layout/radial6"/>
    <dgm:cxn modelId="{6DFFBACE-78EC-4D58-A1F5-4A595F14B1D7}" type="presOf" srcId="{FBE21BA5-F6CC-4FBB-8122-DD58BE889126}" destId="{FCEE1B51-399B-49AA-8A52-E3CC19B86FCC}" srcOrd="0" destOrd="0" presId="urn:microsoft.com/office/officeart/2005/8/layout/radial6"/>
    <dgm:cxn modelId="{4B91FAF8-A8F5-43F8-BF7A-2E14DDC7F169}" type="presOf" srcId="{3148DB2B-2479-4FBC-9D6B-8EE5D8D64B8A}" destId="{3E89A5DF-9965-4108-9000-28F7106824F3}" srcOrd="0" destOrd="0" presId="urn:microsoft.com/office/officeart/2005/8/layout/radial6"/>
    <dgm:cxn modelId="{7E2C2CEC-87E9-45ED-BF56-2C661B083977}" type="presOf" srcId="{BD8368B7-DB39-4FDE-B7EE-AA2BE9C67D01}" destId="{830CC421-1C9B-4833-A108-6921EAFAC3D7}" srcOrd="0" destOrd="0" presId="urn:microsoft.com/office/officeart/2005/8/layout/radial6"/>
    <dgm:cxn modelId="{26108A13-5D21-4393-891E-5E3B5573806B}" srcId="{3148DB2B-2479-4FBC-9D6B-8EE5D8D64B8A}" destId="{DBF9A14B-4EFF-438B-91CD-555B0A4FDF46}" srcOrd="3" destOrd="0" parTransId="{F9967E9E-CBD0-41BB-992D-71CC424EC7B0}" sibTransId="{1A9A2C07-CCF8-48A8-B070-0CB1B06210C7}"/>
    <dgm:cxn modelId="{9AB4D6C5-CEDD-4242-BD11-82CF7B5A6F93}" type="presParOf" srcId="{B42D75FF-AC3C-468F-8B92-94C2FF58C844}" destId="{3E89A5DF-9965-4108-9000-28F7106824F3}" srcOrd="0" destOrd="0" presId="urn:microsoft.com/office/officeart/2005/8/layout/radial6"/>
    <dgm:cxn modelId="{13017D2F-E523-4938-A0C7-FD00619B0040}" type="presParOf" srcId="{B42D75FF-AC3C-468F-8B92-94C2FF58C844}" destId="{830CC421-1C9B-4833-A108-6921EAFAC3D7}" srcOrd="1" destOrd="0" presId="urn:microsoft.com/office/officeart/2005/8/layout/radial6"/>
    <dgm:cxn modelId="{FD6C7CA7-B327-4F8F-9669-8E756E003627}" type="presParOf" srcId="{B42D75FF-AC3C-468F-8B92-94C2FF58C844}" destId="{7B16A132-1296-4561-916F-83CA7C85D988}" srcOrd="2" destOrd="0" presId="urn:microsoft.com/office/officeart/2005/8/layout/radial6"/>
    <dgm:cxn modelId="{DEB70D6E-46E6-4CC7-A602-3EFFFC8C5576}" type="presParOf" srcId="{B42D75FF-AC3C-468F-8B92-94C2FF58C844}" destId="{ED077E2D-51D8-4F3E-ACEB-489F47A89A52}" srcOrd="3" destOrd="0" presId="urn:microsoft.com/office/officeart/2005/8/layout/radial6"/>
    <dgm:cxn modelId="{00927924-1A53-4735-979F-1C29650A8C76}" type="presParOf" srcId="{B42D75FF-AC3C-468F-8B92-94C2FF58C844}" destId="{E54163D5-DCCC-4E9A-B84F-05E285BBA493}" srcOrd="4" destOrd="0" presId="urn:microsoft.com/office/officeart/2005/8/layout/radial6"/>
    <dgm:cxn modelId="{6D8CC178-0741-4753-A7FA-163D187CD483}" type="presParOf" srcId="{B42D75FF-AC3C-468F-8B92-94C2FF58C844}" destId="{FC696534-DF70-4A87-B7D7-460B046EE2C0}" srcOrd="5" destOrd="0" presId="urn:microsoft.com/office/officeart/2005/8/layout/radial6"/>
    <dgm:cxn modelId="{EF6E31D2-A583-4EE5-AE35-1BEC6654348B}" type="presParOf" srcId="{B42D75FF-AC3C-468F-8B92-94C2FF58C844}" destId="{656DCAEE-FA1F-44F6-BB88-4B2880E7465C}" srcOrd="6" destOrd="0" presId="urn:microsoft.com/office/officeart/2005/8/layout/radial6"/>
    <dgm:cxn modelId="{F9A158C8-D3B5-4B72-B698-10C502C1C35A}" type="presParOf" srcId="{B42D75FF-AC3C-468F-8B92-94C2FF58C844}" destId="{74CB1973-00ED-4630-A4FD-528E24D59DE7}" srcOrd="7" destOrd="0" presId="urn:microsoft.com/office/officeart/2005/8/layout/radial6"/>
    <dgm:cxn modelId="{89E1258F-3AAA-42EC-95B5-D8F992120C15}" type="presParOf" srcId="{B42D75FF-AC3C-468F-8B92-94C2FF58C844}" destId="{50F87FEA-EAA0-43F6-9AD4-98A269AD6062}" srcOrd="8" destOrd="0" presId="urn:microsoft.com/office/officeart/2005/8/layout/radial6"/>
    <dgm:cxn modelId="{11D5AC8A-6027-4F28-B0B1-70DA210889F4}" type="presParOf" srcId="{B42D75FF-AC3C-468F-8B92-94C2FF58C844}" destId="{636C48B6-24C4-4AAA-9153-9EB5C5A9CACB}" srcOrd="9" destOrd="0" presId="urn:microsoft.com/office/officeart/2005/8/layout/radial6"/>
    <dgm:cxn modelId="{BE68C833-FAB5-4A0B-87F8-1F1B2A3A0B64}" type="presParOf" srcId="{B42D75FF-AC3C-468F-8B92-94C2FF58C844}" destId="{D760894E-84FC-46FE-BED2-287669968FA1}" srcOrd="10" destOrd="0" presId="urn:microsoft.com/office/officeart/2005/8/layout/radial6"/>
    <dgm:cxn modelId="{6A332873-48DF-4F8E-A9D5-E8A8DF3B07AE}" type="presParOf" srcId="{B42D75FF-AC3C-468F-8B92-94C2FF58C844}" destId="{8E097EE4-69FC-4A54-8646-EEE5B63274EB}" srcOrd="11" destOrd="0" presId="urn:microsoft.com/office/officeart/2005/8/layout/radial6"/>
    <dgm:cxn modelId="{EDBAE340-AA8D-4321-8C90-701E1DBFB809}" type="presParOf" srcId="{B42D75FF-AC3C-468F-8B92-94C2FF58C844}" destId="{6820DA27-F74A-4224-A9B3-B77384BF68FA}" srcOrd="12" destOrd="0" presId="urn:microsoft.com/office/officeart/2005/8/layout/radial6"/>
    <dgm:cxn modelId="{2433B5AB-DD1F-4B98-822E-2A74C057657B}" type="presParOf" srcId="{B42D75FF-AC3C-468F-8B92-94C2FF58C844}" destId="{FCEE1B51-399B-49AA-8A52-E3CC19B86FCC}" srcOrd="13" destOrd="0" presId="urn:microsoft.com/office/officeart/2005/8/layout/radial6"/>
    <dgm:cxn modelId="{D0760324-D58E-4BB7-BC73-5A9009704E62}" type="presParOf" srcId="{B42D75FF-AC3C-468F-8B92-94C2FF58C844}" destId="{9AE9DDAF-E830-4DF8-98A6-E70A10777D4B}" srcOrd="14" destOrd="0" presId="urn:microsoft.com/office/officeart/2005/8/layout/radial6"/>
    <dgm:cxn modelId="{DC849B39-B795-4A56-A86F-1E3C6C1B69C4}" type="presParOf" srcId="{B42D75FF-AC3C-468F-8B92-94C2FF58C844}" destId="{4AA7CCB3-E591-4ABE-8D59-4F6207891D1D}" srcOrd="15" destOrd="0" presId="urn:microsoft.com/office/officeart/2005/8/layout/radial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40AED-ADCF-4D7D-B551-4525B4C410D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02836-35C3-4EE5-B2AA-290CD5CB1C8E}">
      <dgm:prSet phldrT="[Text]"/>
      <dgm:spPr>
        <a:solidFill>
          <a:srgbClr val="00B0F0"/>
        </a:solidFill>
      </dgm:spPr>
      <dgm:t>
        <a:bodyPr/>
        <a:lstStyle/>
        <a:p>
          <a:r>
            <a:rPr lang="en-IN" dirty="0" err="1" smtClean="0">
              <a:solidFill>
                <a:srgbClr val="1C1C1C"/>
              </a:solidFill>
              <a:latin typeface="Baamini" pitchFamily="2" charset="0"/>
            </a:rPr>
            <a:t>nghUs</a:t>
          </a:r>
          <a:r>
            <a:rPr lang="en-IN" dirty="0" smtClean="0">
              <a:solidFill>
                <a:srgbClr val="1C1C1C"/>
              </a:solidFill>
              <a:latin typeface="Baamini" pitchFamily="2" charset="0"/>
            </a:rPr>
            <a:t>; </a:t>
          </a:r>
          <a:r>
            <a:rPr lang="en-IN" dirty="0" err="1" smtClean="0">
              <a:solidFill>
                <a:srgbClr val="1C1C1C"/>
              </a:solidFill>
              <a:latin typeface="Baamini" pitchFamily="2" charset="0"/>
            </a:rPr>
            <a:t>Fwpg;gpl;l</a:t>
          </a:r>
          <a:r>
            <a:rPr lang="en-IN" dirty="0" smtClean="0">
              <a:solidFill>
                <a:srgbClr val="1C1C1C"/>
              </a:solidFill>
              <a:latin typeface="Baamini" pitchFamily="2" charset="0"/>
            </a:rPr>
            <a:t> </a:t>
          </a:r>
          <a:r>
            <a:rPr lang="en-IN" dirty="0" err="1" smtClean="0">
              <a:solidFill>
                <a:srgbClr val="1C1C1C"/>
              </a:solidFill>
              <a:latin typeface="Baamini" pitchFamily="2" charset="0"/>
            </a:rPr>
            <a:t>fiyf;fsQ;rpak</a:t>
          </a:r>
          <a:r>
            <a:rPr lang="en-IN" dirty="0" smtClean="0">
              <a:solidFill>
                <a:srgbClr val="1C1C1C"/>
              </a:solidFill>
              <a:latin typeface="Baamini" pitchFamily="2" charset="0"/>
            </a:rPr>
            <a:t>;</a:t>
          </a:r>
        </a:p>
        <a:p>
          <a:r>
            <a:rPr lang="en-IN" dirty="0" smtClean="0">
              <a:solidFill>
                <a:srgbClr val="1C1C1C"/>
              </a:solidFill>
            </a:rPr>
            <a:t>(Subject Specific </a:t>
          </a:r>
          <a:r>
            <a:rPr lang="en-IN" dirty="0" err="1" smtClean="0">
              <a:solidFill>
                <a:srgbClr val="1C1C1C"/>
              </a:solidFill>
            </a:rPr>
            <a:t>Encyclopedia</a:t>
          </a:r>
          <a:r>
            <a:rPr lang="en-IN" dirty="0" smtClean="0">
              <a:solidFill>
                <a:srgbClr val="1C1C1C"/>
              </a:solidFill>
            </a:rPr>
            <a:t>)</a:t>
          </a:r>
          <a:r>
            <a:rPr lang="en-IN" dirty="0" smtClean="0"/>
            <a:t> </a:t>
          </a:r>
          <a:endParaRPr lang="en-US" dirty="0">
            <a:latin typeface="Baamini" pitchFamily="2" charset="0"/>
          </a:endParaRPr>
        </a:p>
      </dgm:t>
    </dgm:pt>
    <dgm:pt modelId="{FA276331-18EA-4A5B-B446-1ED7B1FA29D9}" type="parTrans" cxnId="{0A3A2366-75AF-4170-939D-4C54A36DC8E7}">
      <dgm:prSet/>
      <dgm:spPr/>
      <dgm:t>
        <a:bodyPr/>
        <a:lstStyle/>
        <a:p>
          <a:endParaRPr lang="en-US"/>
        </a:p>
      </dgm:t>
    </dgm:pt>
    <dgm:pt modelId="{F6FA921C-0525-4CFE-959F-12370AF2D65D}" type="sibTrans" cxnId="{0A3A2366-75AF-4170-939D-4C54A36DC8E7}">
      <dgm:prSet/>
      <dgm:spPr>
        <a:noFill/>
      </dgm:spPr>
      <dgm:t>
        <a:bodyPr/>
        <a:lstStyle/>
        <a:p>
          <a:endParaRPr lang="en-US"/>
        </a:p>
      </dgm:t>
    </dgm:pt>
    <dgm:pt modelId="{74AF6BD7-7BFF-45D9-93B6-C4FCFF76B439}">
      <dgm:prSet phldrT="[Text]"/>
      <dgm:spPr>
        <a:solidFill>
          <a:srgbClr val="00B0F0"/>
        </a:solidFill>
      </dgm:spPr>
      <dgm:t>
        <a:bodyPr/>
        <a:lstStyle/>
        <a:p>
          <a:r>
            <a:rPr lang="en-IN" dirty="0" err="1" smtClean="0">
              <a:solidFill>
                <a:srgbClr val="1C1C1C"/>
              </a:solidFill>
              <a:latin typeface="Baamini" pitchFamily="2" charset="0"/>
            </a:rPr>
            <a:t>nghJthd</a:t>
          </a:r>
          <a:r>
            <a:rPr lang="en-IN" dirty="0" smtClean="0">
              <a:solidFill>
                <a:srgbClr val="1C1C1C"/>
              </a:solidFill>
              <a:latin typeface="Baamini" pitchFamily="2" charset="0"/>
            </a:rPr>
            <a:t> </a:t>
          </a:r>
          <a:r>
            <a:rPr lang="en-IN" dirty="0" err="1" smtClean="0">
              <a:solidFill>
                <a:srgbClr val="1C1C1C"/>
              </a:solidFill>
              <a:latin typeface="Baamini" pitchFamily="2" charset="0"/>
            </a:rPr>
            <a:t>fiyf;fsQ;rpak</a:t>
          </a:r>
          <a:r>
            <a:rPr lang="en-IN" dirty="0" smtClean="0">
              <a:solidFill>
                <a:srgbClr val="1C1C1C"/>
              </a:solidFill>
              <a:latin typeface="Baamini" pitchFamily="2" charset="0"/>
            </a:rPr>
            <a:t>;</a:t>
          </a:r>
        </a:p>
        <a:p>
          <a:r>
            <a:rPr lang="en-IN" dirty="0" smtClean="0">
              <a:solidFill>
                <a:srgbClr val="1C1C1C"/>
              </a:solidFill>
            </a:rPr>
            <a:t>(General </a:t>
          </a:r>
          <a:r>
            <a:rPr lang="en-IN" dirty="0" err="1" smtClean="0">
              <a:solidFill>
                <a:srgbClr val="1C1C1C"/>
              </a:solidFill>
            </a:rPr>
            <a:t>Encyclopedia</a:t>
          </a:r>
          <a:r>
            <a:rPr lang="en-IN" dirty="0" smtClean="0">
              <a:solidFill>
                <a:srgbClr val="1C1C1C"/>
              </a:solidFill>
            </a:rPr>
            <a:t>)</a:t>
          </a:r>
          <a:endParaRPr lang="en-US" dirty="0">
            <a:solidFill>
              <a:srgbClr val="1C1C1C"/>
            </a:solidFill>
            <a:latin typeface="Baamini" pitchFamily="2" charset="0"/>
          </a:endParaRPr>
        </a:p>
      </dgm:t>
    </dgm:pt>
    <dgm:pt modelId="{E46DFA84-3A1B-43C4-B178-1815D7C660DB}" type="parTrans" cxnId="{0D009959-9C8F-4012-A6A1-60A91E672D47}">
      <dgm:prSet/>
      <dgm:spPr/>
      <dgm:t>
        <a:bodyPr/>
        <a:lstStyle/>
        <a:p>
          <a:endParaRPr lang="en-US"/>
        </a:p>
      </dgm:t>
    </dgm:pt>
    <dgm:pt modelId="{2BBF71FD-8A1A-4BC3-9ECB-6A2924916DEF}" type="sibTrans" cxnId="{0D009959-9C8F-4012-A6A1-60A91E672D4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DA6AEFD-023F-4BE3-9221-2C0BAAEC6BC0}">
      <dgm:prSet custT="1"/>
      <dgm:spPr>
        <a:solidFill>
          <a:srgbClr val="00B0F0"/>
        </a:solidFill>
      </dgm:spPr>
      <dgm:t>
        <a:bodyPr/>
        <a:lstStyle/>
        <a:p>
          <a:r>
            <a:rPr lang="en-IN" sz="2000" b="1" dirty="0" smtClean="0">
              <a:solidFill>
                <a:srgbClr val="1C1C1C"/>
              </a:solidFill>
              <a:latin typeface="Baamini" pitchFamily="2" charset="0"/>
            </a:rPr>
            <a:t>2 </a:t>
          </a:r>
          <a:r>
            <a:rPr lang="en-IN" sz="2000" b="1" dirty="0" err="1" smtClean="0">
              <a:solidFill>
                <a:srgbClr val="1C1C1C"/>
              </a:solidFill>
              <a:latin typeface="Baamini" pitchFamily="2" charset="0"/>
            </a:rPr>
            <a:t>tifahd</a:t>
          </a:r>
          <a:r>
            <a:rPr lang="en-IN" sz="2000" b="1" dirty="0" smtClean="0">
              <a:solidFill>
                <a:srgbClr val="1C1C1C"/>
              </a:solidFill>
              <a:latin typeface="Baamini" pitchFamily="2" charset="0"/>
            </a:rPr>
            <a:t> </a:t>
          </a:r>
          <a:r>
            <a:rPr lang="en-IN" sz="2000" b="1" dirty="0" err="1" smtClean="0">
              <a:solidFill>
                <a:srgbClr val="1C1C1C"/>
              </a:solidFill>
              <a:latin typeface="Baamini" pitchFamily="2" charset="0"/>
            </a:rPr>
            <a:t>fiyf;fsQ;rpak</a:t>
          </a:r>
          <a:r>
            <a:rPr lang="en-IN" sz="2000" dirty="0" smtClean="0">
              <a:solidFill>
                <a:srgbClr val="1C1C1C"/>
              </a:solidFill>
              <a:latin typeface="Baamini" pitchFamily="2" charset="0"/>
            </a:rPr>
            <a:t>;</a:t>
          </a:r>
          <a:r>
            <a:rPr lang="en-IN" sz="2000" dirty="0" smtClean="0">
              <a:latin typeface="Baamini" pitchFamily="2" charset="0"/>
            </a:rPr>
            <a:t> </a:t>
          </a:r>
          <a:endParaRPr lang="en-US" sz="2000" dirty="0">
            <a:latin typeface="Baamini" pitchFamily="2" charset="0"/>
          </a:endParaRPr>
        </a:p>
      </dgm:t>
    </dgm:pt>
    <dgm:pt modelId="{279950DD-A50C-4BD1-BF26-77413F572010}" type="parTrans" cxnId="{2E9E5DFF-8625-4366-AFD4-C24697BA7DAB}">
      <dgm:prSet/>
      <dgm:spPr/>
      <dgm:t>
        <a:bodyPr/>
        <a:lstStyle/>
        <a:p>
          <a:endParaRPr lang="en-US"/>
        </a:p>
      </dgm:t>
    </dgm:pt>
    <dgm:pt modelId="{2022F2BF-72A9-4429-B174-D447FF162CB4}" type="sibTrans" cxnId="{2E9E5DFF-8625-4366-AFD4-C24697BA7DA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077CA359-C931-44F5-8FF5-A5F66C6655EA}" type="pres">
      <dgm:prSet presAssocID="{F9040AED-ADCF-4D7D-B551-4525B4C410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F5248-1109-480B-9E69-E286AF4B67C4}" type="pres">
      <dgm:prSet presAssocID="{5DA6AEFD-023F-4BE3-9221-2C0BAAEC6BC0}" presName="node" presStyleLbl="node1" presStyleIdx="0" presStyleCnt="3" custScaleX="131225" custScaleY="67550" custRadScaleRad="108616" custRadScaleInc="-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52141-3571-47B6-9B18-08446FA7C8FC}" type="pres">
      <dgm:prSet presAssocID="{2022F2BF-72A9-4429-B174-D447FF162CB4}" presName="sibTrans" presStyleLbl="sibTrans2D1" presStyleIdx="0" presStyleCnt="3" custAng="4888595" custLinFactNeighborX="92025" custLinFactNeighborY="-1691"/>
      <dgm:spPr/>
      <dgm:t>
        <a:bodyPr/>
        <a:lstStyle/>
        <a:p>
          <a:endParaRPr lang="en-US"/>
        </a:p>
      </dgm:t>
    </dgm:pt>
    <dgm:pt modelId="{8301DA38-FEFC-40C3-B9C9-B80B0ADF82E2}" type="pres">
      <dgm:prSet presAssocID="{2022F2BF-72A9-4429-B174-D447FF162CB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E1AA334-1A9C-4EC1-9FC0-EF6CB4DD674D}" type="pres">
      <dgm:prSet presAssocID="{73902836-35C3-4EE5-B2AA-290CD5CB1C8E}" presName="node" presStyleLbl="node1" presStyleIdx="1" presStyleCnt="3" custScaleX="126872" custScaleY="81382" custRadScaleRad="82575" custRadScaleInc="-105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0096D-4543-410D-89D3-91AFAEE51B59}" type="pres">
      <dgm:prSet presAssocID="{F6FA921C-0525-4CFE-959F-12370AF2D65D}" presName="sibTrans" presStyleLbl="sibTrans2D1" presStyleIdx="1" presStyleCnt="3" custLinFactY="100000" custLinFactNeighborX="-2123" custLinFactNeighborY="162152"/>
      <dgm:spPr/>
      <dgm:t>
        <a:bodyPr/>
        <a:lstStyle/>
        <a:p>
          <a:endParaRPr lang="en-US"/>
        </a:p>
      </dgm:t>
    </dgm:pt>
    <dgm:pt modelId="{D6415CCA-FD52-4E92-B8CB-F9BE6D9349B2}" type="pres">
      <dgm:prSet presAssocID="{F6FA921C-0525-4CFE-959F-12370AF2D65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4A97D73-0F88-4C7C-83E8-DE993EA2122D}" type="pres">
      <dgm:prSet presAssocID="{74AF6BD7-7BFF-45D9-93B6-C4FCFF76B439}" presName="node" presStyleLbl="node1" presStyleIdx="2" presStyleCnt="3" custScaleX="120919" custScaleY="81389" custRadScaleRad="81593" custRadScaleInc="105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B9E4B-889C-4434-B19D-2572B5D98E1E}" type="pres">
      <dgm:prSet presAssocID="{2BBF71FD-8A1A-4BC3-9ECB-6A2924916DEF}" presName="sibTrans" presStyleLbl="sibTrans2D1" presStyleIdx="2" presStyleCnt="3" custAng="9946329" custScaleY="146324" custLinFactX="-22023" custLinFactNeighborX="-100000" custLinFactNeighborY="-12376"/>
      <dgm:spPr/>
      <dgm:t>
        <a:bodyPr/>
        <a:lstStyle/>
        <a:p>
          <a:endParaRPr lang="en-US"/>
        </a:p>
      </dgm:t>
    </dgm:pt>
    <dgm:pt modelId="{F39622DC-79DA-41BF-8AD0-84A920426221}" type="pres">
      <dgm:prSet presAssocID="{2BBF71FD-8A1A-4BC3-9ECB-6A2924916DE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FFA7BC9-BF72-4C58-AFE7-9D809D4CE516}" type="presOf" srcId="{F9040AED-ADCF-4D7D-B551-4525B4C410DD}" destId="{077CA359-C931-44F5-8FF5-A5F66C6655EA}" srcOrd="0" destOrd="0" presId="urn:microsoft.com/office/officeart/2005/8/layout/cycle7"/>
    <dgm:cxn modelId="{2E9E5DFF-8625-4366-AFD4-C24697BA7DAB}" srcId="{F9040AED-ADCF-4D7D-B551-4525B4C410DD}" destId="{5DA6AEFD-023F-4BE3-9221-2C0BAAEC6BC0}" srcOrd="0" destOrd="0" parTransId="{279950DD-A50C-4BD1-BF26-77413F572010}" sibTransId="{2022F2BF-72A9-4429-B174-D447FF162CB4}"/>
    <dgm:cxn modelId="{0D009959-9C8F-4012-A6A1-60A91E672D47}" srcId="{F9040AED-ADCF-4D7D-B551-4525B4C410DD}" destId="{74AF6BD7-7BFF-45D9-93B6-C4FCFF76B439}" srcOrd="2" destOrd="0" parTransId="{E46DFA84-3A1B-43C4-B178-1815D7C660DB}" sibTransId="{2BBF71FD-8A1A-4BC3-9ECB-6A2924916DEF}"/>
    <dgm:cxn modelId="{E41E50BE-183B-4B7C-852D-EAD4A9AB7865}" type="presOf" srcId="{73902836-35C3-4EE5-B2AA-290CD5CB1C8E}" destId="{8E1AA334-1A9C-4EC1-9FC0-EF6CB4DD674D}" srcOrd="0" destOrd="0" presId="urn:microsoft.com/office/officeart/2005/8/layout/cycle7"/>
    <dgm:cxn modelId="{8DF79C6A-F222-4923-B421-2F73BF2804FB}" type="presOf" srcId="{5DA6AEFD-023F-4BE3-9221-2C0BAAEC6BC0}" destId="{F3CF5248-1109-480B-9E69-E286AF4B67C4}" srcOrd="0" destOrd="0" presId="urn:microsoft.com/office/officeart/2005/8/layout/cycle7"/>
    <dgm:cxn modelId="{E1C7A582-5841-4A6E-923C-B4124A2E38CE}" type="presOf" srcId="{F6FA921C-0525-4CFE-959F-12370AF2D65D}" destId="{D6415CCA-FD52-4E92-B8CB-F9BE6D9349B2}" srcOrd="1" destOrd="0" presId="urn:microsoft.com/office/officeart/2005/8/layout/cycle7"/>
    <dgm:cxn modelId="{2CDD2FB9-6AE0-4061-8991-365117FCF393}" type="presOf" srcId="{2BBF71FD-8A1A-4BC3-9ECB-6A2924916DEF}" destId="{3B1B9E4B-889C-4434-B19D-2572B5D98E1E}" srcOrd="0" destOrd="0" presId="urn:microsoft.com/office/officeart/2005/8/layout/cycle7"/>
    <dgm:cxn modelId="{61998ADD-A808-4A88-B6BD-FD3DDE5EE299}" type="presOf" srcId="{2022F2BF-72A9-4429-B174-D447FF162CB4}" destId="{8301DA38-FEFC-40C3-B9C9-B80B0ADF82E2}" srcOrd="1" destOrd="0" presId="urn:microsoft.com/office/officeart/2005/8/layout/cycle7"/>
    <dgm:cxn modelId="{0A3A2366-75AF-4170-939D-4C54A36DC8E7}" srcId="{F9040AED-ADCF-4D7D-B551-4525B4C410DD}" destId="{73902836-35C3-4EE5-B2AA-290CD5CB1C8E}" srcOrd="1" destOrd="0" parTransId="{FA276331-18EA-4A5B-B446-1ED7B1FA29D9}" sibTransId="{F6FA921C-0525-4CFE-959F-12370AF2D65D}"/>
    <dgm:cxn modelId="{06CDFEA5-858B-4238-BD1C-FB52AEF9665A}" type="presOf" srcId="{2BBF71FD-8A1A-4BC3-9ECB-6A2924916DEF}" destId="{F39622DC-79DA-41BF-8AD0-84A920426221}" srcOrd="1" destOrd="0" presId="urn:microsoft.com/office/officeart/2005/8/layout/cycle7"/>
    <dgm:cxn modelId="{681FB21D-E5D0-4D6B-8D34-1F7E3C1AE821}" type="presOf" srcId="{2022F2BF-72A9-4429-B174-D447FF162CB4}" destId="{67752141-3571-47B6-9B18-08446FA7C8FC}" srcOrd="0" destOrd="0" presId="urn:microsoft.com/office/officeart/2005/8/layout/cycle7"/>
    <dgm:cxn modelId="{EA493147-231B-4769-AC25-953004A8BB6D}" type="presOf" srcId="{74AF6BD7-7BFF-45D9-93B6-C4FCFF76B439}" destId="{34A97D73-0F88-4C7C-83E8-DE993EA2122D}" srcOrd="0" destOrd="0" presId="urn:microsoft.com/office/officeart/2005/8/layout/cycle7"/>
    <dgm:cxn modelId="{B02EBA46-392E-421A-9100-2FCBB7BF641A}" type="presOf" srcId="{F6FA921C-0525-4CFE-959F-12370AF2D65D}" destId="{5170096D-4543-410D-89D3-91AFAEE51B59}" srcOrd="0" destOrd="0" presId="urn:microsoft.com/office/officeart/2005/8/layout/cycle7"/>
    <dgm:cxn modelId="{24B04A22-615E-470C-919E-041E298BE9F4}" type="presParOf" srcId="{077CA359-C931-44F5-8FF5-A5F66C6655EA}" destId="{F3CF5248-1109-480B-9E69-E286AF4B67C4}" srcOrd="0" destOrd="0" presId="urn:microsoft.com/office/officeart/2005/8/layout/cycle7"/>
    <dgm:cxn modelId="{AD08933D-3931-4338-B292-1E505E98025D}" type="presParOf" srcId="{077CA359-C931-44F5-8FF5-A5F66C6655EA}" destId="{67752141-3571-47B6-9B18-08446FA7C8FC}" srcOrd="1" destOrd="0" presId="urn:microsoft.com/office/officeart/2005/8/layout/cycle7"/>
    <dgm:cxn modelId="{D280EA3E-4A79-478D-AFCE-FC55B1886369}" type="presParOf" srcId="{67752141-3571-47B6-9B18-08446FA7C8FC}" destId="{8301DA38-FEFC-40C3-B9C9-B80B0ADF82E2}" srcOrd="0" destOrd="0" presId="urn:microsoft.com/office/officeart/2005/8/layout/cycle7"/>
    <dgm:cxn modelId="{7077E81C-735F-43A8-9242-67B2E8B61CB0}" type="presParOf" srcId="{077CA359-C931-44F5-8FF5-A5F66C6655EA}" destId="{8E1AA334-1A9C-4EC1-9FC0-EF6CB4DD674D}" srcOrd="2" destOrd="0" presId="urn:microsoft.com/office/officeart/2005/8/layout/cycle7"/>
    <dgm:cxn modelId="{4C4ABE77-9949-4C31-B23F-D52807D474B1}" type="presParOf" srcId="{077CA359-C931-44F5-8FF5-A5F66C6655EA}" destId="{5170096D-4543-410D-89D3-91AFAEE51B59}" srcOrd="3" destOrd="0" presId="urn:microsoft.com/office/officeart/2005/8/layout/cycle7"/>
    <dgm:cxn modelId="{97337BBA-E266-457E-9231-1D024699684E}" type="presParOf" srcId="{5170096D-4543-410D-89D3-91AFAEE51B59}" destId="{D6415CCA-FD52-4E92-B8CB-F9BE6D9349B2}" srcOrd="0" destOrd="0" presId="urn:microsoft.com/office/officeart/2005/8/layout/cycle7"/>
    <dgm:cxn modelId="{CD0DF8E1-88E5-4C7D-B39D-35C4C376C389}" type="presParOf" srcId="{077CA359-C931-44F5-8FF5-A5F66C6655EA}" destId="{34A97D73-0F88-4C7C-83E8-DE993EA2122D}" srcOrd="4" destOrd="0" presId="urn:microsoft.com/office/officeart/2005/8/layout/cycle7"/>
    <dgm:cxn modelId="{C252D761-EB85-4AA4-898C-098323B7B0BE}" type="presParOf" srcId="{077CA359-C931-44F5-8FF5-A5F66C6655EA}" destId="{3B1B9E4B-889C-4434-B19D-2572B5D98E1E}" srcOrd="5" destOrd="0" presId="urn:microsoft.com/office/officeart/2005/8/layout/cycle7"/>
    <dgm:cxn modelId="{1890F1DD-4A55-4434-A0E2-660C00B3F0EA}" type="presParOf" srcId="{3B1B9E4B-889C-4434-B19D-2572B5D98E1E}" destId="{F39622DC-79DA-41BF-8AD0-84A920426221}" srcOrd="0" destOrd="0" presId="urn:microsoft.com/office/officeart/2005/8/layout/cycle7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58968C-797F-4F6A-819F-918B6D7FCDD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C4C7CC-034B-482E-B025-463D184A442F}">
      <dgm:prSet custT="1"/>
      <dgm:spPr/>
      <dgm:t>
        <a:bodyPr/>
        <a:lstStyle/>
        <a:p>
          <a:pPr rtl="0"/>
          <a:r>
            <a:rPr lang="en-IN" sz="2000" dirty="0" err="1" smtClean="0">
              <a:latin typeface="Baamini" pitchFamily="2" charset="0"/>
            </a:rPr>
            <a:t>gpuj;jpNaf</a:t>
          </a:r>
          <a:r>
            <a:rPr lang="en-IN" sz="2000" dirty="0" smtClean="0">
              <a:latin typeface="Baamini" pitchFamily="2" charset="0"/>
            </a:rPr>
            <a:t>&gt; </a:t>
          </a:r>
          <a:r>
            <a:rPr lang="en-IN" sz="2000" dirty="0" err="1" smtClean="0">
              <a:latin typeface="Baamini" pitchFamily="2" charset="0"/>
            </a:rPr>
            <a:t>tphpthd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kw;Wk</a:t>
          </a:r>
          <a:r>
            <a:rPr lang="en-IN" sz="2000" dirty="0" smtClean="0">
              <a:latin typeface="Baamini" pitchFamily="2" charset="0"/>
            </a:rPr>
            <a:t>; </a:t>
          </a:r>
          <a:r>
            <a:rPr lang="en-IN" sz="2000" dirty="0" err="1" smtClean="0">
              <a:latin typeface="Baamini" pitchFamily="2" charset="0"/>
            </a:rPr>
            <a:t>KOikahd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jfty;fis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mspf;fpwJ</a:t>
          </a:r>
          <a:r>
            <a:rPr lang="en-IN" sz="2000" dirty="0" smtClean="0">
              <a:latin typeface="Baamini" pitchFamily="2" charset="0"/>
            </a:rPr>
            <a:t>.</a:t>
          </a:r>
          <a:endParaRPr lang="en-US" sz="2000" dirty="0">
            <a:latin typeface="Baamini" pitchFamily="2" charset="0"/>
          </a:endParaRPr>
        </a:p>
      </dgm:t>
    </dgm:pt>
    <dgm:pt modelId="{63670E48-A9F0-4964-A2E4-F737DD46E320}" type="parTrans" cxnId="{A58BB4B6-6F69-44C7-BD22-9EDE266848B4}">
      <dgm:prSet/>
      <dgm:spPr/>
      <dgm:t>
        <a:bodyPr/>
        <a:lstStyle/>
        <a:p>
          <a:endParaRPr lang="en-US"/>
        </a:p>
      </dgm:t>
    </dgm:pt>
    <dgm:pt modelId="{7C1A7040-37B1-4FB4-9DE0-A7CDB7074B03}" type="sibTrans" cxnId="{A58BB4B6-6F69-44C7-BD22-9EDE266848B4}">
      <dgm:prSet/>
      <dgm:spPr/>
      <dgm:t>
        <a:bodyPr/>
        <a:lstStyle/>
        <a:p>
          <a:endParaRPr lang="en-US"/>
        </a:p>
      </dgm:t>
    </dgm:pt>
    <dgm:pt modelId="{DACE78A8-7C17-489B-8093-E8B5510282CC}">
      <dgm:prSet custT="1"/>
      <dgm:spPr/>
      <dgm:t>
        <a:bodyPr/>
        <a:lstStyle/>
        <a:p>
          <a:pPr rtl="0"/>
          <a:r>
            <a:rPr lang="en-IN" sz="2000" dirty="0" err="1" smtClean="0">
              <a:latin typeface="Baamini" pitchFamily="2" charset="0"/>
            </a:rPr>
            <a:t>mwptpaypy</a:t>
          </a:r>
          <a:r>
            <a:rPr lang="en-IN" sz="2000" dirty="0" smtClean="0">
              <a:latin typeface="Baamini" pitchFamily="2" charset="0"/>
            </a:rPr>
            <a:t>; </a:t>
          </a:r>
          <a:r>
            <a:rPr lang="en-IN" sz="2000" dirty="0" err="1" smtClean="0">
              <a:latin typeface="Baamini" pitchFamily="2" charset="0"/>
            </a:rPr>
            <a:t>cs;s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Gjpa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Gjpa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mwptpay</a:t>
          </a:r>
          <a:r>
            <a:rPr lang="en-IN" sz="2000" dirty="0" smtClean="0">
              <a:latin typeface="Baamini" pitchFamily="2" charset="0"/>
            </a:rPr>
            <a:t>; </a:t>
          </a:r>
          <a:r>
            <a:rPr lang="en-IN" sz="2000" dirty="0" err="1" smtClean="0">
              <a:latin typeface="Baamini" pitchFamily="2" charset="0"/>
            </a:rPr>
            <a:t>tsh;r;rp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kw;Wk</a:t>
          </a:r>
          <a:r>
            <a:rPr lang="en-IN" sz="2000" dirty="0" smtClean="0">
              <a:latin typeface="Baamini" pitchFamily="2" charset="0"/>
            </a:rPr>
            <a:t>; </a:t>
          </a:r>
          <a:r>
            <a:rPr lang="en-IN" sz="2000" dirty="0" err="1" smtClean="0">
              <a:latin typeface="Baamini" pitchFamily="2" charset="0"/>
            </a:rPr>
            <a:t>fz;Lgpbg;gpid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mwpa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KbfpwJ</a:t>
          </a:r>
          <a:r>
            <a:rPr lang="en-IN" sz="2000" dirty="0" smtClean="0">
              <a:latin typeface="Baamini" pitchFamily="2" charset="0"/>
            </a:rPr>
            <a:t>.</a:t>
          </a:r>
          <a:endParaRPr lang="en-US" sz="2000" b="0" i="0" baseline="0" dirty="0">
            <a:latin typeface="Baamini" pitchFamily="2" charset="0"/>
          </a:endParaRPr>
        </a:p>
      </dgm:t>
    </dgm:pt>
    <dgm:pt modelId="{2CB75EA1-A188-4137-9971-6776388141C5}" type="parTrans" cxnId="{CC223A8E-A463-435A-B1D7-642C63EA392A}">
      <dgm:prSet/>
      <dgm:spPr/>
      <dgm:t>
        <a:bodyPr/>
        <a:lstStyle/>
        <a:p>
          <a:endParaRPr lang="en-US"/>
        </a:p>
      </dgm:t>
    </dgm:pt>
    <dgm:pt modelId="{C33D655B-D9C7-4E06-95BB-0AE65F9A5316}" type="sibTrans" cxnId="{CC223A8E-A463-435A-B1D7-642C63EA392A}">
      <dgm:prSet/>
      <dgm:spPr/>
      <dgm:t>
        <a:bodyPr/>
        <a:lstStyle/>
        <a:p>
          <a:endParaRPr lang="en-US"/>
        </a:p>
      </dgm:t>
    </dgm:pt>
    <dgm:pt modelId="{EAF993AC-F794-47C8-B4BB-C4C3896B694C}">
      <dgm:prSet custT="1"/>
      <dgm:spPr/>
      <dgm:t>
        <a:bodyPr/>
        <a:lstStyle/>
        <a:p>
          <a:r>
            <a:rPr lang="en-IN" sz="2000" dirty="0" err="1" smtClean="0">
              <a:latin typeface="Baamini" pitchFamily="2" charset="0"/>
            </a:rPr>
            <a:t>Fwpg;gpl;l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ghlj;jpidg</a:t>
          </a:r>
          <a:r>
            <a:rPr lang="en-IN" sz="2000" dirty="0" smtClean="0">
              <a:latin typeface="Baamini" pitchFamily="2" charset="0"/>
            </a:rPr>
            <a:t>; </a:t>
          </a:r>
          <a:r>
            <a:rPr lang="en-IN" sz="2000" dirty="0" err="1" smtClean="0">
              <a:latin typeface="Baamini" pitchFamily="2" charset="0"/>
            </a:rPr>
            <a:t>gw;wpa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rpwpa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El;gkhd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jfty;fisAk</a:t>
          </a:r>
          <a:r>
            <a:rPr lang="en-IN" sz="2000" dirty="0" smtClean="0">
              <a:latin typeface="Baamini" pitchFamily="2" charset="0"/>
            </a:rPr>
            <a:t>; $l </a:t>
          </a:r>
          <a:r>
            <a:rPr lang="en-IN" sz="2000" dirty="0" err="1" smtClean="0">
              <a:latin typeface="Baamini" pitchFamily="2" charset="0"/>
            </a:rPr>
            <a:t>nfhz;bUf;Fk</a:t>
          </a:r>
          <a:r>
            <a:rPr lang="en-IN" sz="2000" dirty="0" smtClean="0">
              <a:latin typeface="Baamini" pitchFamily="2" charset="0"/>
            </a:rPr>
            <a:t>; ,J </a:t>
          </a:r>
          <a:r>
            <a:rPr lang="en-IN" sz="2000" dirty="0" err="1" smtClean="0">
              <a:latin typeface="Baamini" pitchFamily="2" charset="0"/>
            </a:rPr>
            <a:t>khzth;fspd</a:t>
          </a:r>
          <a:r>
            <a:rPr lang="en-IN" sz="2000" dirty="0" smtClean="0">
              <a:latin typeface="Baamini" pitchFamily="2" charset="0"/>
            </a:rPr>
            <a:t>; </a:t>
          </a:r>
          <a:r>
            <a:rPr lang="en-IN" sz="2000" dirty="0" err="1" smtClean="0">
              <a:latin typeface="Baamini" pitchFamily="2" charset="0"/>
            </a:rPr>
            <a:t>Muha;r;rpj</a:t>
          </a:r>
          <a:r>
            <a:rPr lang="en-IN" sz="2000" dirty="0" smtClean="0">
              <a:latin typeface="Baamini" pitchFamily="2" charset="0"/>
            </a:rPr>
            <a:t>; </a:t>
          </a:r>
          <a:r>
            <a:rPr lang="en-IN" sz="2000" dirty="0" err="1" smtClean="0">
              <a:latin typeface="Baamini" pitchFamily="2" charset="0"/>
            </a:rPr>
            <a:t>jpwid</a:t>
          </a:r>
          <a:r>
            <a:rPr lang="en-IN" sz="2000" dirty="0" smtClean="0">
              <a:latin typeface="Baamini" pitchFamily="2" charset="0"/>
            </a:rPr>
            <a:t> </a:t>
          </a:r>
          <a:r>
            <a:rPr lang="en-IN" sz="2000" dirty="0" err="1" smtClean="0">
              <a:latin typeface="Baamini" pitchFamily="2" charset="0"/>
            </a:rPr>
            <a:t>Nkk;gLj;Jk</a:t>
          </a:r>
          <a:r>
            <a:rPr lang="en-IN" sz="2000" dirty="0" smtClean="0">
              <a:latin typeface="Baamini" pitchFamily="2" charset="0"/>
            </a:rPr>
            <a:t>;.</a:t>
          </a:r>
          <a:endParaRPr lang="en-US" sz="2000" dirty="0">
            <a:latin typeface="Baamini" pitchFamily="2" charset="0"/>
          </a:endParaRPr>
        </a:p>
      </dgm:t>
    </dgm:pt>
    <dgm:pt modelId="{597B6D58-FBE7-44B2-8BD9-5BBDFA972944}" type="parTrans" cxnId="{6540FA1C-228B-4F12-978D-8B58AE12C4BB}">
      <dgm:prSet/>
      <dgm:spPr/>
      <dgm:t>
        <a:bodyPr/>
        <a:lstStyle/>
        <a:p>
          <a:endParaRPr lang="en-US"/>
        </a:p>
      </dgm:t>
    </dgm:pt>
    <dgm:pt modelId="{C770BBF0-BC2A-4C08-BD14-D757BC64AF00}" type="sibTrans" cxnId="{6540FA1C-228B-4F12-978D-8B58AE12C4BB}">
      <dgm:prSet/>
      <dgm:spPr/>
      <dgm:t>
        <a:bodyPr/>
        <a:lstStyle/>
        <a:p>
          <a:endParaRPr lang="en-US"/>
        </a:p>
      </dgm:t>
    </dgm:pt>
    <dgm:pt modelId="{18E7C28F-495A-446A-8145-68B475234306}" type="pres">
      <dgm:prSet presAssocID="{CD58968C-797F-4F6A-819F-918B6D7FCDD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84DC72-B5FD-4BE7-888D-65983D0CE3F9}" type="pres">
      <dgm:prSet presAssocID="{CD58968C-797F-4F6A-819F-918B6D7FCDDE}" presName="cycle" presStyleCnt="0"/>
      <dgm:spPr/>
    </dgm:pt>
    <dgm:pt modelId="{88092D1F-DDBC-4638-8BD8-BB968AA7788A}" type="pres">
      <dgm:prSet presAssocID="{CD58968C-797F-4F6A-819F-918B6D7FCDDE}" presName="centerShape" presStyleCnt="0"/>
      <dgm:spPr/>
    </dgm:pt>
    <dgm:pt modelId="{BF589EE0-5824-4E37-B561-114B8463EDB8}" type="pres">
      <dgm:prSet presAssocID="{CD58968C-797F-4F6A-819F-918B6D7FCDDE}" presName="connSite" presStyleLbl="node1" presStyleIdx="0" presStyleCnt="4"/>
      <dgm:spPr/>
    </dgm:pt>
    <dgm:pt modelId="{96DA0A79-B007-4F58-AC01-A4EE410980BD}" type="pres">
      <dgm:prSet presAssocID="{CD58968C-797F-4F6A-819F-918B6D7FCDDE}" presName="visible" presStyleLbl="node1" presStyleIdx="0" presStyleCnt="4" custScaleX="74281" custScaleY="72407" custLinFactNeighborX="112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9A3DC2-A490-484D-B3FF-9B58CDE6FD34}" type="pres">
      <dgm:prSet presAssocID="{63670E48-A9F0-4964-A2E4-F737DD46E32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67DA26B-E5FE-48B7-92AA-892C7A30430E}" type="pres">
      <dgm:prSet presAssocID="{48C4C7CC-034B-482E-B025-463D184A442F}" presName="node" presStyleCnt="0"/>
      <dgm:spPr/>
    </dgm:pt>
    <dgm:pt modelId="{AEDE5498-6C40-456A-821B-19540F6DD734}" type="pres">
      <dgm:prSet presAssocID="{48C4C7CC-034B-482E-B025-463D184A442F}" presName="parentNode" presStyleLbl="node1" presStyleIdx="1" presStyleCnt="4" custScaleX="155600" custScaleY="145155" custLinFactNeighborX="25619" custLinFactNeighborY="200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58D4B-0CF6-4B19-BBE5-35EC92326BA8}" type="pres">
      <dgm:prSet presAssocID="{48C4C7CC-034B-482E-B025-463D184A442F}" presName="childNode" presStyleLbl="revTx" presStyleIdx="0" presStyleCnt="0">
        <dgm:presLayoutVars>
          <dgm:bulletEnabled val="1"/>
        </dgm:presLayoutVars>
      </dgm:prSet>
      <dgm:spPr/>
    </dgm:pt>
    <dgm:pt modelId="{774FCB6B-4360-4007-BDB8-19B39BFC418D}" type="pres">
      <dgm:prSet presAssocID="{597B6D58-FBE7-44B2-8BD9-5BBDFA972944}" presName="Name25" presStyleLbl="parChTrans1D1" presStyleIdx="1" presStyleCnt="3"/>
      <dgm:spPr/>
      <dgm:t>
        <a:bodyPr/>
        <a:lstStyle/>
        <a:p>
          <a:endParaRPr lang="en-US"/>
        </a:p>
      </dgm:t>
    </dgm:pt>
    <dgm:pt modelId="{C0CEC97C-08E1-4077-9061-FEB042C5FF07}" type="pres">
      <dgm:prSet presAssocID="{EAF993AC-F794-47C8-B4BB-C4C3896B694C}" presName="node" presStyleCnt="0"/>
      <dgm:spPr/>
    </dgm:pt>
    <dgm:pt modelId="{533E3D4F-F160-4FD8-A0ED-20C59E2CC610}" type="pres">
      <dgm:prSet presAssocID="{EAF993AC-F794-47C8-B4BB-C4C3896B694C}" presName="parentNode" presStyleLbl="node1" presStyleIdx="2" presStyleCnt="4" custScaleX="185468" custScaleY="166680" custLinFactX="38543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05606-7C19-4AEB-AF4D-1755F48251D6}" type="pres">
      <dgm:prSet presAssocID="{EAF993AC-F794-47C8-B4BB-C4C3896B694C}" presName="childNode" presStyleLbl="revTx" presStyleIdx="0" presStyleCnt="0">
        <dgm:presLayoutVars>
          <dgm:bulletEnabled val="1"/>
        </dgm:presLayoutVars>
      </dgm:prSet>
      <dgm:spPr/>
    </dgm:pt>
    <dgm:pt modelId="{8EB06A4B-5960-4681-86D5-1DEEDCCC9263}" type="pres">
      <dgm:prSet presAssocID="{2CB75EA1-A188-4137-9971-6776388141C5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804AECA-83EA-4328-930C-3D22DB3C7BB2}" type="pres">
      <dgm:prSet presAssocID="{DACE78A8-7C17-489B-8093-E8B5510282CC}" presName="node" presStyleCnt="0"/>
      <dgm:spPr/>
    </dgm:pt>
    <dgm:pt modelId="{47284FC5-4719-44AA-881A-23776615EEB9}" type="pres">
      <dgm:prSet presAssocID="{DACE78A8-7C17-489B-8093-E8B5510282CC}" presName="parentNode" presStyleLbl="node1" presStyleIdx="3" presStyleCnt="4" custScaleX="160186" custScaleY="149143" custLinFactNeighborX="27732" custLinFactNeighborY="-207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FC5C9-079D-4125-BF73-90D81A3A0D82}" type="pres">
      <dgm:prSet presAssocID="{DACE78A8-7C17-489B-8093-E8B5510282C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5CBD742-6ECF-4343-A668-BB6935EC7180}" type="presOf" srcId="{EAF993AC-F794-47C8-B4BB-C4C3896B694C}" destId="{533E3D4F-F160-4FD8-A0ED-20C59E2CC610}" srcOrd="0" destOrd="0" presId="urn:microsoft.com/office/officeart/2005/8/layout/radial2"/>
    <dgm:cxn modelId="{7258EDCB-4CDD-443A-B0C6-D1B6F4AA9774}" type="presOf" srcId="{48C4C7CC-034B-482E-B025-463D184A442F}" destId="{AEDE5498-6C40-456A-821B-19540F6DD734}" srcOrd="0" destOrd="0" presId="urn:microsoft.com/office/officeart/2005/8/layout/radial2"/>
    <dgm:cxn modelId="{38906966-AC24-49D3-A360-6B38DAFC2371}" type="presOf" srcId="{CD58968C-797F-4F6A-819F-918B6D7FCDDE}" destId="{18E7C28F-495A-446A-8145-68B475234306}" srcOrd="0" destOrd="0" presId="urn:microsoft.com/office/officeart/2005/8/layout/radial2"/>
    <dgm:cxn modelId="{6DAF75F4-63EF-4CB5-BA61-1ED10ADA5224}" type="presOf" srcId="{63670E48-A9F0-4964-A2E4-F737DD46E320}" destId="{0F9A3DC2-A490-484D-B3FF-9B58CDE6FD34}" srcOrd="0" destOrd="0" presId="urn:microsoft.com/office/officeart/2005/8/layout/radial2"/>
    <dgm:cxn modelId="{6540FA1C-228B-4F12-978D-8B58AE12C4BB}" srcId="{CD58968C-797F-4F6A-819F-918B6D7FCDDE}" destId="{EAF993AC-F794-47C8-B4BB-C4C3896B694C}" srcOrd="1" destOrd="0" parTransId="{597B6D58-FBE7-44B2-8BD9-5BBDFA972944}" sibTransId="{C770BBF0-BC2A-4C08-BD14-D757BC64AF00}"/>
    <dgm:cxn modelId="{A58BB4B6-6F69-44C7-BD22-9EDE266848B4}" srcId="{CD58968C-797F-4F6A-819F-918B6D7FCDDE}" destId="{48C4C7CC-034B-482E-B025-463D184A442F}" srcOrd="0" destOrd="0" parTransId="{63670E48-A9F0-4964-A2E4-F737DD46E320}" sibTransId="{7C1A7040-37B1-4FB4-9DE0-A7CDB7074B03}"/>
    <dgm:cxn modelId="{50A8D6B6-8231-4E2A-BF26-8B67ED59EF26}" type="presOf" srcId="{597B6D58-FBE7-44B2-8BD9-5BBDFA972944}" destId="{774FCB6B-4360-4007-BDB8-19B39BFC418D}" srcOrd="0" destOrd="0" presId="urn:microsoft.com/office/officeart/2005/8/layout/radial2"/>
    <dgm:cxn modelId="{CC223A8E-A463-435A-B1D7-642C63EA392A}" srcId="{CD58968C-797F-4F6A-819F-918B6D7FCDDE}" destId="{DACE78A8-7C17-489B-8093-E8B5510282CC}" srcOrd="2" destOrd="0" parTransId="{2CB75EA1-A188-4137-9971-6776388141C5}" sibTransId="{C33D655B-D9C7-4E06-95BB-0AE65F9A5316}"/>
    <dgm:cxn modelId="{C066A300-3C8E-4E88-89A1-914A26925311}" type="presOf" srcId="{DACE78A8-7C17-489B-8093-E8B5510282CC}" destId="{47284FC5-4719-44AA-881A-23776615EEB9}" srcOrd="0" destOrd="0" presId="urn:microsoft.com/office/officeart/2005/8/layout/radial2"/>
    <dgm:cxn modelId="{16A7FB00-9589-4C5B-AB5C-FB4A5740AA86}" type="presOf" srcId="{2CB75EA1-A188-4137-9971-6776388141C5}" destId="{8EB06A4B-5960-4681-86D5-1DEEDCCC9263}" srcOrd="0" destOrd="0" presId="urn:microsoft.com/office/officeart/2005/8/layout/radial2"/>
    <dgm:cxn modelId="{C94E6424-DE19-486E-B0E2-A381311E1597}" type="presParOf" srcId="{18E7C28F-495A-446A-8145-68B475234306}" destId="{9F84DC72-B5FD-4BE7-888D-65983D0CE3F9}" srcOrd="0" destOrd="0" presId="urn:microsoft.com/office/officeart/2005/8/layout/radial2"/>
    <dgm:cxn modelId="{25B63FFD-8A7E-4556-9D83-438E3C58A8A4}" type="presParOf" srcId="{9F84DC72-B5FD-4BE7-888D-65983D0CE3F9}" destId="{88092D1F-DDBC-4638-8BD8-BB968AA7788A}" srcOrd="0" destOrd="0" presId="urn:microsoft.com/office/officeart/2005/8/layout/radial2"/>
    <dgm:cxn modelId="{C3E28A15-B976-4931-A11F-B86EFAC2B70B}" type="presParOf" srcId="{88092D1F-DDBC-4638-8BD8-BB968AA7788A}" destId="{BF589EE0-5824-4E37-B561-114B8463EDB8}" srcOrd="0" destOrd="0" presId="urn:microsoft.com/office/officeart/2005/8/layout/radial2"/>
    <dgm:cxn modelId="{61E4EA6E-2804-468C-89DD-F0C5925504B2}" type="presParOf" srcId="{88092D1F-DDBC-4638-8BD8-BB968AA7788A}" destId="{96DA0A79-B007-4F58-AC01-A4EE410980BD}" srcOrd="1" destOrd="0" presId="urn:microsoft.com/office/officeart/2005/8/layout/radial2"/>
    <dgm:cxn modelId="{100A2D33-1F6D-4170-9DB0-25CC1B858E0C}" type="presParOf" srcId="{9F84DC72-B5FD-4BE7-888D-65983D0CE3F9}" destId="{0F9A3DC2-A490-484D-B3FF-9B58CDE6FD34}" srcOrd="1" destOrd="0" presId="urn:microsoft.com/office/officeart/2005/8/layout/radial2"/>
    <dgm:cxn modelId="{45E30622-E0BF-49D4-B5A5-094CE2F180E7}" type="presParOf" srcId="{9F84DC72-B5FD-4BE7-888D-65983D0CE3F9}" destId="{D67DA26B-E5FE-48B7-92AA-892C7A30430E}" srcOrd="2" destOrd="0" presId="urn:microsoft.com/office/officeart/2005/8/layout/radial2"/>
    <dgm:cxn modelId="{60ED9F11-7520-47AF-B996-782B4658F8EF}" type="presParOf" srcId="{D67DA26B-E5FE-48B7-92AA-892C7A30430E}" destId="{AEDE5498-6C40-456A-821B-19540F6DD734}" srcOrd="0" destOrd="0" presId="urn:microsoft.com/office/officeart/2005/8/layout/radial2"/>
    <dgm:cxn modelId="{8447F877-661E-4149-9ADE-F16983CB4AEF}" type="presParOf" srcId="{D67DA26B-E5FE-48B7-92AA-892C7A30430E}" destId="{A1158D4B-0CF6-4B19-BBE5-35EC92326BA8}" srcOrd="1" destOrd="0" presId="urn:microsoft.com/office/officeart/2005/8/layout/radial2"/>
    <dgm:cxn modelId="{252AA1EE-AC27-429C-855A-3FB9B1EC151B}" type="presParOf" srcId="{9F84DC72-B5FD-4BE7-888D-65983D0CE3F9}" destId="{774FCB6B-4360-4007-BDB8-19B39BFC418D}" srcOrd="3" destOrd="0" presId="urn:microsoft.com/office/officeart/2005/8/layout/radial2"/>
    <dgm:cxn modelId="{3DDF4859-471E-4216-A82D-C94C8BD986E9}" type="presParOf" srcId="{9F84DC72-B5FD-4BE7-888D-65983D0CE3F9}" destId="{C0CEC97C-08E1-4077-9061-FEB042C5FF07}" srcOrd="4" destOrd="0" presId="urn:microsoft.com/office/officeart/2005/8/layout/radial2"/>
    <dgm:cxn modelId="{F3CCCE59-AA95-4EDC-AFA3-51EA0AB42C72}" type="presParOf" srcId="{C0CEC97C-08E1-4077-9061-FEB042C5FF07}" destId="{533E3D4F-F160-4FD8-A0ED-20C59E2CC610}" srcOrd="0" destOrd="0" presId="urn:microsoft.com/office/officeart/2005/8/layout/radial2"/>
    <dgm:cxn modelId="{3183093D-C44C-4D10-9B2A-CB623F8F8BA0}" type="presParOf" srcId="{C0CEC97C-08E1-4077-9061-FEB042C5FF07}" destId="{91805606-7C19-4AEB-AF4D-1755F48251D6}" srcOrd="1" destOrd="0" presId="urn:microsoft.com/office/officeart/2005/8/layout/radial2"/>
    <dgm:cxn modelId="{CB5BE853-0452-43ED-95AE-DDD918832DB2}" type="presParOf" srcId="{9F84DC72-B5FD-4BE7-888D-65983D0CE3F9}" destId="{8EB06A4B-5960-4681-86D5-1DEEDCCC9263}" srcOrd="5" destOrd="0" presId="urn:microsoft.com/office/officeart/2005/8/layout/radial2"/>
    <dgm:cxn modelId="{F1D42F7B-EF49-4C0F-8B9C-367042FFB759}" type="presParOf" srcId="{9F84DC72-B5FD-4BE7-888D-65983D0CE3F9}" destId="{D804AECA-83EA-4328-930C-3D22DB3C7BB2}" srcOrd="6" destOrd="0" presId="urn:microsoft.com/office/officeart/2005/8/layout/radial2"/>
    <dgm:cxn modelId="{C1D3F94F-DEFC-418E-BDAD-A3F334880849}" type="presParOf" srcId="{D804AECA-83EA-4328-930C-3D22DB3C7BB2}" destId="{47284FC5-4719-44AA-881A-23776615EEB9}" srcOrd="0" destOrd="0" presId="urn:microsoft.com/office/officeart/2005/8/layout/radial2"/>
    <dgm:cxn modelId="{9071006F-8D10-4AC0-B4E7-97C29ADA69EF}" type="presParOf" srcId="{D804AECA-83EA-4328-930C-3D22DB3C7BB2}" destId="{42FFC5C9-079D-4125-BF73-90D81A3A0D82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85A0F3-44A9-4ABC-8301-EDCAF07416F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A713178-0F47-4080-89D0-46F47E65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857232"/>
            <a:ext cx="81439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amini" pitchFamily="2" charset="0"/>
              <a:ea typeface="Calibri" pitchFamily="34" charset="0"/>
              <a:cs typeface="Lath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Baamini" pitchFamily="2" charset="0"/>
              <a:ea typeface="Calibri" pitchFamily="34" charset="0"/>
              <a:cs typeface="Lath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kh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mgpuhkp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M.Sc.,M.Ed.,M.Phil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Ph.D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).,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cjtpg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Nguhrphpah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caphpay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fw;gpj;jy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;;)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jputpak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fy;tpapay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fy;Y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}hp&gt;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ifyhrg;gl;b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&gt;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Njdp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tFg;G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 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Kjyhk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Mz;L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caphpay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Latha" pitchFamily="34" charset="0"/>
              </a:rPr>
              <a:t>fw;gpj;j</a:t>
            </a:r>
            <a:r>
              <a:rPr lang="en-US" sz="2800" b="1" dirty="0" err="1" smtClean="0">
                <a:solidFill>
                  <a:srgbClr val="C00000"/>
                </a:solidFill>
                <a:latin typeface="Baamini" pitchFamily="2" charset="0"/>
                <a:ea typeface="Calibri" pitchFamily="34" charset="0"/>
                <a:cs typeface="Latha" pitchFamily="34" charset="0"/>
              </a:rPr>
              <a:t>y</a:t>
            </a:r>
            <a:r>
              <a:rPr lang="en-US" sz="2800" b="1" dirty="0" smtClean="0">
                <a:solidFill>
                  <a:srgbClr val="C00000"/>
                </a:solidFill>
                <a:latin typeface="Baamini" pitchFamily="2" charset="0"/>
                <a:ea typeface="Calibri" pitchFamily="34" charset="0"/>
                <a:cs typeface="Latha" pitchFamily="34" charset="0"/>
              </a:rPr>
              <a:t>;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Baamini" pitchFamily="2" charset="0"/>
                <a:ea typeface="Calibri" pitchFamily="34" charset="0"/>
                <a:cs typeface="Times New Roman" pitchFamily="18" charset="0"/>
              </a:rPr>
              <a:t>myF</a:t>
            </a:r>
            <a:r>
              <a:rPr lang="en-US" sz="2800" b="1" dirty="0" smtClean="0">
                <a:solidFill>
                  <a:srgbClr val="C00000"/>
                </a:solidFill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V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caphpay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fw;gpj;jYf;fhd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tsq;fs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C00000"/>
                </a:solidFill>
                <a:latin typeface="Baamini" pitchFamily="2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sz="2800" b="1" dirty="0" err="1" smtClean="0">
                <a:solidFill>
                  <a:srgbClr val="C00000"/>
                </a:solidFill>
                <a:latin typeface="Baamini" pitchFamily="2" charset="0"/>
                <a:ea typeface="Calibri" pitchFamily="34" charset="0"/>
                <a:cs typeface="Times New Roman" pitchFamily="18" charset="0"/>
              </a:rPr>
              <a:t>iyg;G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5.1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tsq;fs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(Printed Resources)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14290"/>
            <a:ext cx="785818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b="1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r;R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;;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ghlf;fUj;jpid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xl;b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ghlg;Gj;jfq;fSld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gpw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mwptpay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E}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y;fisAk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E}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yfq;fspy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Mrphpah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cjtpAld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Njh;e;njLj;J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gbj;jy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Foe;ijfs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cah;epiy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kw;Wk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Nkdpiyg;gs;sp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gad;ngWk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tifapy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fz;fth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ml;il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fUj;Jg;glq;fs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mikf;fg;gl;bUf;Fk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rpy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khj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Jsph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tsUk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mwptpay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fiyf;fjph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mwpf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mwptpay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fsQ;rpak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mwpTf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jd;dk;gpf;if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mwpTfjph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ey;top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PR\Desktop\abi_files\abi ppt\tamil journals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2" y="4286256"/>
            <a:ext cx="1885950" cy="2428875"/>
          </a:xfrm>
          <a:prstGeom prst="rect">
            <a:avLst/>
          </a:prstGeom>
          <a:noFill/>
        </p:spPr>
      </p:pic>
      <p:pic>
        <p:nvPicPr>
          <p:cNvPr id="2051" name="Picture 3" descr="C:\Users\SPR\Desktop\abi_files\abi ppt\tamil journals.jfif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071942"/>
            <a:ext cx="1738343" cy="26456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145" y="2928934"/>
            <a:ext cx="18923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4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53537"/>
            <a:ext cx="77153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izajs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jsj;ij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mbg;gilahff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nfhz;lJ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tw;wpid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HTML (Hyper Text Mark-up Language)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kw;Wk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(Portable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Document File)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ngwyhk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2786058"/>
          <a:ext cx="8072526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785850" y="285728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PR\Desktop\Untitled 3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6000" contrast="-62000"/>
          </a:blip>
          <a:srcRect/>
          <a:stretch>
            <a:fillRect/>
          </a:stretch>
        </p:blipFill>
        <p:spPr bwMode="auto">
          <a:xfrm>
            <a:off x="2214546" y="714356"/>
            <a:ext cx="4071966" cy="562716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98" y="1088485"/>
            <a:ext cx="757236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5.1.3. ,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jo;fs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(Magazines)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Fwpg;gpl;l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jiyg;G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Fwpg;gpl;l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thrfh;fSf;fhf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fl;Liufs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vLj;Jf;fhl;LfNshL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rPuhd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ilntspapy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ntsptUtJ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jo;fshFk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lvl="0"/>
            <a:r>
              <a:rPr lang="en-IN" dirty="0" smtClean="0">
                <a:latin typeface="Baamini" pitchFamily="2" charset="0"/>
              </a:rPr>
              <a:t>  </a:t>
            </a:r>
          </a:p>
          <a:p>
            <a:pPr lvl="0">
              <a:buFont typeface="Wingdings" pitchFamily="2" charset="2"/>
              <a:buChar char="Ø"/>
            </a:pP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Kjy</a:t>
            </a:r>
            <a:r>
              <a:rPr lang="en-IN" dirty="0" smtClean="0">
                <a:latin typeface="Baamini" pitchFamily="2" charset="0"/>
              </a:rPr>
              <a:t>; ,</a:t>
            </a:r>
            <a:r>
              <a:rPr lang="en-IN" dirty="0" err="1" smtClean="0">
                <a:latin typeface="Baamini" pitchFamily="2" charset="0"/>
              </a:rPr>
              <a:t>e;jpa</a:t>
            </a:r>
            <a:r>
              <a:rPr lang="en-IN" dirty="0" smtClean="0">
                <a:latin typeface="Baamini" pitchFamily="2" charset="0"/>
              </a:rPr>
              <a:t> ,</a:t>
            </a:r>
            <a:r>
              <a:rPr lang="en-IN" dirty="0" err="1" smtClean="0">
                <a:latin typeface="Baamini" pitchFamily="2" charset="0"/>
              </a:rPr>
              <a:t>jo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gphpl;brhy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ntspaplg;gl;l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Xhpaz;ly</a:t>
            </a:r>
            <a:r>
              <a:rPr lang="en-IN" dirty="0" smtClean="0">
                <a:latin typeface="Baamini" pitchFamily="2" charset="0"/>
              </a:rPr>
              <a:t>; ,</a:t>
            </a:r>
            <a:r>
              <a:rPr lang="en-IN" dirty="0" err="1" smtClean="0">
                <a:latin typeface="Baamini" pitchFamily="2" charset="0"/>
              </a:rPr>
              <a:t>jo</a:t>
            </a:r>
            <a:r>
              <a:rPr lang="en-IN" dirty="0" smtClean="0">
                <a:latin typeface="Baamini" pitchFamily="2" charset="0"/>
              </a:rPr>
              <a:t>; </a:t>
            </a:r>
          </a:p>
          <a:p>
            <a:pPr lvl="0"/>
            <a:r>
              <a:rPr lang="en-IN" dirty="0" smtClean="0">
                <a:latin typeface="Baamini" pitchFamily="2" charset="0"/>
              </a:rPr>
              <a:t>  (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Oriental Magazine</a:t>
            </a:r>
            <a:r>
              <a:rPr lang="en-IN" dirty="0" smtClean="0">
                <a:latin typeface="Baamini" pitchFamily="2" charset="0"/>
              </a:rPr>
              <a:t>) 1785.</a:t>
            </a:r>
            <a:endParaRPr lang="en-US" dirty="0" smtClean="0">
              <a:latin typeface="Baamini" pitchFamily="2" charset="0"/>
            </a:endParaRPr>
          </a:p>
          <a:p>
            <a:pPr lvl="0"/>
            <a:endParaRPr lang="en-IN" dirty="0" smtClean="0">
              <a:latin typeface="Baamini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IN" dirty="0" smtClean="0">
                <a:latin typeface="Baamini" pitchFamily="2" charset="0"/>
              </a:rPr>
              <a:t> ,</a:t>
            </a:r>
            <a:r>
              <a:rPr lang="en-IN" dirty="0" err="1" smtClean="0">
                <a:latin typeface="Baamini" pitchFamily="2" charset="0"/>
              </a:rPr>
              <a:t>jo;fs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gy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tiffspy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ntspaplg;gLfpd;wd</a:t>
            </a:r>
            <a:r>
              <a:rPr lang="en-IN" dirty="0" smtClean="0">
                <a:latin typeface="Baamini" pitchFamily="2" charset="0"/>
              </a:rPr>
              <a:t>. </a:t>
            </a:r>
            <a:r>
              <a:rPr lang="en-IN" dirty="0" err="1" smtClean="0">
                <a:latin typeface="Baamini" pitchFamily="2" charset="0"/>
              </a:rPr>
              <a:t>mjpy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mwptpay</a:t>
            </a:r>
            <a:r>
              <a:rPr lang="en-IN" dirty="0" smtClean="0">
                <a:latin typeface="Baamini" pitchFamily="2" charset="0"/>
              </a:rPr>
              <a:t>; </a:t>
            </a:r>
          </a:p>
          <a:p>
            <a:pPr lvl="0"/>
            <a:r>
              <a:rPr lang="en-IN" dirty="0" smtClean="0">
                <a:latin typeface="Baamini" pitchFamily="2" charset="0"/>
              </a:rPr>
              <a:t>  ,</a:t>
            </a:r>
            <a:r>
              <a:rPr lang="en-IN" dirty="0" err="1" smtClean="0">
                <a:latin typeface="Baamini" pitchFamily="2" charset="0"/>
              </a:rPr>
              <a:t>jo;fs</a:t>
            </a:r>
            <a:r>
              <a:rPr lang="en-IN" dirty="0" smtClean="0">
                <a:latin typeface="Baamini" pitchFamily="2" charset="0"/>
              </a:rPr>
              <a:t>; - </a:t>
            </a:r>
            <a:r>
              <a:rPr lang="en-IN" dirty="0" err="1" smtClean="0">
                <a:latin typeface="Baamini" pitchFamily="2" charset="0"/>
              </a:rPr>
              <a:t>mwptpay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tsh;r;rp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gw;wpa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Gjpa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Muha;r;rp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mwpf;iffisf</a:t>
            </a:r>
            <a:r>
              <a:rPr lang="en-IN" dirty="0" smtClean="0">
                <a:latin typeface="Baamini" pitchFamily="2" charset="0"/>
              </a:rPr>
              <a:t>; </a:t>
            </a:r>
          </a:p>
          <a:p>
            <a:pPr lvl="0"/>
            <a:r>
              <a:rPr lang="en-IN" dirty="0" smtClean="0">
                <a:latin typeface="Baamini" pitchFamily="2" charset="0"/>
              </a:rPr>
              <a:t>  </a:t>
            </a:r>
            <a:r>
              <a:rPr lang="en-IN" dirty="0" err="1" smtClean="0">
                <a:latin typeface="Baamini" pitchFamily="2" charset="0"/>
              </a:rPr>
              <a:t>nfhz;Ls;sd</a:t>
            </a:r>
            <a:r>
              <a:rPr lang="en-IN" dirty="0" smtClean="0">
                <a:latin typeface="Baamini" pitchFamily="2" charset="0"/>
              </a:rPr>
              <a:t>. </a:t>
            </a:r>
          </a:p>
          <a:p>
            <a:pPr lvl="0"/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r;R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izajs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ntspahFk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nra;jpj;jhSf;Fk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Gj;jfj;jpw;Fk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ilapy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Uf;Fk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PR\Desktop\abi_files\abi ppt\ezgif.com-gif-maker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571900" cy="450059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2643174" y="142852"/>
            <a:ext cx="3500462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Baamini" pitchFamily="2" charset="0"/>
              </a:rPr>
              <a:t>mwptpay</a:t>
            </a:r>
            <a:r>
              <a:rPr lang="en-US" b="1" dirty="0" smtClean="0">
                <a:solidFill>
                  <a:schemeClr val="bg1"/>
                </a:solidFill>
                <a:latin typeface="Baamini" pitchFamily="2" charset="0"/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  <a:latin typeface="Baamini" pitchFamily="2" charset="0"/>
              </a:rPr>
              <a:t>Mrphpauhy</a:t>
            </a:r>
            <a:r>
              <a:rPr lang="en-US" b="1" dirty="0" smtClean="0">
                <a:solidFill>
                  <a:schemeClr val="bg1"/>
                </a:solidFill>
                <a:latin typeface="Baamini" pitchFamily="2" charset="0"/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  <a:latin typeface="Baamini" pitchFamily="2" charset="0"/>
              </a:rPr>
              <a:t>ifahsg;gLk</a:t>
            </a:r>
            <a:r>
              <a:rPr lang="en-US" b="1" dirty="0" smtClean="0">
                <a:solidFill>
                  <a:schemeClr val="bg1"/>
                </a:solidFill>
                <a:latin typeface="Baamini" pitchFamily="2" charset="0"/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  <a:latin typeface="Baamini" pitchFamily="2" charset="0"/>
              </a:rPr>
              <a:t>rpy</a:t>
            </a:r>
            <a:r>
              <a:rPr lang="en-US" b="1" dirty="0" smtClean="0">
                <a:solidFill>
                  <a:schemeClr val="bg1"/>
                </a:solidFill>
                <a:latin typeface="Baamini" pitchFamily="2" charset="0"/>
              </a:rPr>
              <a:t> ,</a:t>
            </a:r>
            <a:r>
              <a:rPr lang="en-US" b="1" dirty="0" err="1" smtClean="0">
                <a:solidFill>
                  <a:schemeClr val="bg1"/>
                </a:solidFill>
                <a:latin typeface="Baamini" pitchFamily="2" charset="0"/>
              </a:rPr>
              <a:t>jo;fs</a:t>
            </a:r>
            <a:r>
              <a:rPr lang="en-US" b="1" dirty="0" smtClean="0">
                <a:solidFill>
                  <a:schemeClr val="bg1"/>
                </a:solidFill>
                <a:latin typeface="Baamini" pitchFamily="2" charset="0"/>
              </a:rPr>
              <a:t>;</a:t>
            </a:r>
            <a:endParaRPr lang="en-US" b="1" dirty="0">
              <a:solidFill>
                <a:schemeClr val="bg1"/>
              </a:solidFill>
              <a:latin typeface="Baamini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286116" y="23653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7"/>
            <a:ext cx="80010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5.1.4. </a:t>
            </a:r>
            <a:r>
              <a:rPr lang="en-US" b="1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mwptpay</a:t>
            </a:r>
            <a:r>
              <a:rPr lang="en-US" b="1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fiyf;fsQ;rpak</a:t>
            </a:r>
            <a:r>
              <a:rPr lang="en-US" b="1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(Science Encyclopedias)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Encyclopedia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vd;w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thh;j;ij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fpNuf;fj;jpypUe;J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tUtpf;fg;gl;lJ</a:t>
            </a:r>
            <a:r>
              <a:rPr lang="en-IN" dirty="0" smtClean="0">
                <a:latin typeface="Baamini" pitchFamily="2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dirty="0" smtClean="0">
                <a:latin typeface="Baamini" pitchFamily="2" charset="0"/>
              </a:rPr>
              <a:t>  ,</a:t>
            </a:r>
            <a:r>
              <a:rPr lang="en-IN" dirty="0" err="1" smtClean="0">
                <a:latin typeface="Baamini" pitchFamily="2" charset="0"/>
              </a:rPr>
              <a:t>jd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nghUs</a:t>
            </a:r>
            <a:r>
              <a:rPr lang="en-IN" dirty="0" smtClean="0">
                <a:latin typeface="Baamini" pitchFamily="2" charset="0"/>
              </a:rPr>
              <a:t>; “</a:t>
            </a:r>
            <a:r>
              <a:rPr lang="en-IN" dirty="0" err="1" smtClean="0">
                <a:latin typeface="Baamini" pitchFamily="2" charset="0"/>
              </a:rPr>
              <a:t>KOikahd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fw;wy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Kiw</a:t>
            </a:r>
            <a:r>
              <a:rPr lang="en-IN" dirty="0" smtClean="0">
                <a:latin typeface="Baamini" pitchFamily="2" charset="0"/>
              </a:rPr>
              <a:t>”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(Complete System of Learning)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3"/>
            <a:ext cx="3929090" cy="44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SPR\Desktop\abi_files\abi ppt\ep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286148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42852"/>
            <a:ext cx="77867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-71462"/>
          <a:ext cx="8143900" cy="678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2515732" y="1571612"/>
            <a:ext cx="484632" cy="50006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714876" y="1571612"/>
            <a:ext cx="484632" cy="50006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857356" y="3571876"/>
            <a:ext cx="500066" cy="78581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929322" y="3571876"/>
            <a:ext cx="500066" cy="78581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4282" y="4429132"/>
            <a:ext cx="3786214" cy="10715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midj;Jg;gphpTfisg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gw;wpa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jfty;fisf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nfhz;bUf;Fk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;.</a:t>
            </a:r>
            <a:endParaRPr lang="en-US" dirty="0">
              <a:solidFill>
                <a:srgbClr val="1C1C1C"/>
              </a:solidFill>
              <a:latin typeface="Baamini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14810" y="4429132"/>
            <a:ext cx="3786214" cy="10715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mwptpay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;&gt;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njhopy;El;gk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;&gt;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kUj;Jtk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Nghd;w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Jiwj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jfty;fisf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 </a:t>
            </a:r>
            <a:r>
              <a:rPr lang="en-IN" dirty="0" err="1" smtClean="0">
                <a:solidFill>
                  <a:srgbClr val="1C1C1C"/>
                </a:solidFill>
                <a:latin typeface="Baamini" pitchFamily="2" charset="0"/>
              </a:rPr>
              <a:t>nfhz;bUf;Fk</a:t>
            </a:r>
            <a:r>
              <a:rPr lang="en-IN" dirty="0" smtClean="0">
                <a:solidFill>
                  <a:srgbClr val="1C1C1C"/>
                </a:solidFill>
                <a:latin typeface="Baamini" pitchFamily="2" charset="0"/>
              </a:rPr>
              <a:t>;.</a:t>
            </a:r>
            <a:endParaRPr lang="en-US" dirty="0">
              <a:solidFill>
                <a:srgbClr val="1C1C1C"/>
              </a:solidFill>
              <a:latin typeface="Baamini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  <p:bldP spid="4" grpId="0" animBg="1"/>
      <p:bldP spid="5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11333"/>
            <a:ext cx="785818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mwptpd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midj;J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jiyg;Gfs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xU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Fwpg;gpl;l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jiyg;Gld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njhlh;G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nfhz;l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vy;yh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tifahd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nra;jpfis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rhuk;rkhf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mspf;Fk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Nkw;Nfhs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E}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yhFk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mfuthpirapy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mwptpay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mwpQh;fspd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ngah;fs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jj;Jtq;fs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fz;Lgpbg;Gfs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epfo;r;rpfs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msitfs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Nghd;wit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tphpthd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tpsf;fg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glq;fSld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,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Uf;Fk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mfuhjpapy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cs;sij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tpl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tpsf;fkhf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tpsf;fpapUg;gh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2000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Mz;LfSf;F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Kd;Ng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Njhw;Wtpf;fg;gl;lit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etPd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fiyf;fsQ;rpaq;fs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xNu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njhFjpapid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nfhz;lit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b="1" i="1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rpy</a:t>
            </a:r>
            <a:r>
              <a:rPr lang="en-US" b="1" i="1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fiyf</a:t>
            </a:r>
            <a:r>
              <a:rPr lang="en-US" b="1" i="1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b="1" i="1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fsQ;rpaq;fs</a:t>
            </a:r>
            <a:r>
              <a:rPr lang="en-US" b="1" i="1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Encyclopedia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Britanica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encyclo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italina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(62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njhFjpfs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;&gt; 56&gt;000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gf;fq;fs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Encyclopedia Universal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illustradaeropeo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America 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(118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njhFjpfs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1&gt;05&gt;000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gf;fq;fs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;)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cyf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fiy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fsQ;rpafspy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nghpjhdit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Wikipedia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kpd;dD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fiyf;fsQ;rpakhf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izajsj;jpy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,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ytrkhf</a:t>
            </a:r>
            <a:endParaRPr lang="en-US" dirty="0" smtClean="0"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fpilf;fpwJ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572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87246"/>
            <a:ext cx="828677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Kd;Diu</a:t>
            </a:r>
            <a:r>
              <a:rPr lang="en-US" sz="2400" b="1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fw;gpj;jYf;fhf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tsq;fs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cs;sd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fw;gpj;jypy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Clfq;fspd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gq;fPL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kpf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Kf;fpaj;Jtk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tha;e;jJ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jfty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ghpkhw;wk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vOj;J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tbtpNyh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fhnzhsp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tbtpNyh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xyp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tbtpNyh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ngwyhk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fw;gpj;jypy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tsq;fs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Ug;gpDk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mr;Rtbt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Clfj;jpd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gq;F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d;wpaikahjJ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uz;L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topfspy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tsq;fs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gad;gLj;jg;gLfpd;wd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Kiwrhh;e;j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topfs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kw;Wk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Kiwrhuh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topfs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Kiwrhh;e;j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topfs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ghlj;jpl;lk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fiyj;jpl;lj;ij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ikakhf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itj;J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khzth;fSf;F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toq;fg;gLk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mr;R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tsq;fs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Kiwrhuh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topfs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njhiyJ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}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uf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fy;tp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Nghd;w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Kiwfspy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gad;gLj;jg;gLk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Gj;jfq;fs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tsq;fs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571480"/>
            <a:ext cx="792961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KbTiu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ghlf;fUj;J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glq;fs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nra;jpfs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khjphp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cUtq;fs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fhl;rpfs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njhFg;Gfs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vd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gy;NtW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tifahf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Ug;gpDk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mtw;iw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nfhLj;jhy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mtw;iw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njspthf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Ghpe;J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Mh;tKld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fw;gh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Baamini" pitchFamily="2" charset="0"/>
                <a:cs typeface="Times New Roman" pitchFamily="18" charset="0"/>
              </a:rPr>
              <a:t>	</a:t>
            </a:r>
            <a:r>
              <a:rPr lang="en-IN" sz="2000" dirty="0" err="1" smtClean="0">
                <a:latin typeface="Baamini" pitchFamily="2" charset="0"/>
              </a:rPr>
              <a:t>mr;R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tsq;fs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khzth;fspd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fw;wypy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Kf;fpag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gq;F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tfpf;fpd;wd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vd;gjpy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Iakpy;iy</a:t>
            </a:r>
            <a:r>
              <a:rPr lang="en-IN" sz="2000" dirty="0" smtClean="0">
                <a:latin typeface="Baamini" pitchFamily="2" charset="0"/>
              </a:rPr>
              <a:t>. </a:t>
            </a:r>
            <a:r>
              <a:rPr lang="en-IN" sz="2000" dirty="0" err="1" smtClean="0">
                <a:latin typeface="Baamini" pitchFamily="2" charset="0"/>
              </a:rPr>
              <a:t>Mrphpah;fspd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fw;gpj;jypy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GJikia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nrYj;jTk</a:t>
            </a:r>
            <a:r>
              <a:rPr lang="en-IN" sz="2000" dirty="0" smtClean="0">
                <a:latin typeface="Baamini" pitchFamily="2" charset="0"/>
              </a:rPr>
              <a:t>;&gt; </a:t>
            </a:r>
            <a:r>
              <a:rPr lang="en-IN" sz="2000" dirty="0" err="1" smtClean="0">
                <a:latin typeface="Baamini" pitchFamily="2" charset="0"/>
              </a:rPr>
              <a:t>gy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Gjpa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tsh;r;rp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jfty;fis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mwpaTk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mr;Rtsq;fs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cjTfpd;wd</a:t>
            </a:r>
            <a:r>
              <a:rPr lang="en-IN" sz="2000" dirty="0" smtClean="0">
                <a:latin typeface="Baamini" pitchFamily="2" charset="0"/>
              </a:rPr>
              <a:t>. </a:t>
            </a:r>
            <a:r>
              <a:rPr lang="en-IN" sz="2000" dirty="0" err="1" smtClean="0">
                <a:latin typeface="Baamini" pitchFamily="2" charset="0"/>
              </a:rPr>
              <a:t>mr;Rtsq;fs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ek;gfkhd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jfty;fis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mspf;fty;yJ</a:t>
            </a:r>
            <a:r>
              <a:rPr lang="en-IN" sz="2000" dirty="0" smtClean="0">
                <a:latin typeface="Baamini" pitchFamily="2" charset="0"/>
              </a:rPr>
              <a:t>. </a:t>
            </a:r>
            <a:r>
              <a:rPr lang="en-IN" sz="2000" dirty="0" err="1" smtClean="0">
                <a:latin typeface="Baamini" pitchFamily="2" charset="0"/>
              </a:rPr>
              <a:t>khzth;fspd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gbf;Fk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jpwd</a:t>
            </a:r>
            <a:r>
              <a:rPr lang="en-IN" sz="2000" dirty="0" smtClean="0">
                <a:latin typeface="Baamini" pitchFamily="2" charset="0"/>
              </a:rPr>
              <a:t>;&gt; </a:t>
            </a:r>
            <a:r>
              <a:rPr lang="en-IN" sz="2000" dirty="0" err="1" smtClean="0">
                <a:latin typeface="Baamini" pitchFamily="2" charset="0"/>
              </a:rPr>
              <a:t>NgRk;jpwd</a:t>
            </a:r>
            <a:r>
              <a:rPr lang="en-IN" sz="2000" dirty="0" smtClean="0">
                <a:latin typeface="Baamini" pitchFamily="2" charset="0"/>
              </a:rPr>
              <a:t>;&gt; </a:t>
            </a:r>
            <a:r>
              <a:rPr lang="en-IN" sz="2000" dirty="0" err="1" smtClean="0">
                <a:latin typeface="Baamini" pitchFamily="2" charset="0"/>
              </a:rPr>
              <a:t>vOJk;jpwd</a:t>
            </a:r>
            <a:r>
              <a:rPr lang="en-IN" sz="2000" dirty="0" smtClean="0">
                <a:latin typeface="Baamini" pitchFamily="2" charset="0"/>
              </a:rPr>
              <a:t>;&gt; </a:t>
            </a:r>
            <a:r>
              <a:rPr lang="en-IN" sz="2000" dirty="0" err="1" smtClean="0">
                <a:latin typeface="Baamini" pitchFamily="2" charset="0"/>
              </a:rPr>
              <a:t>Nfl;Fk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jpwd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Nghd;wit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Nkk;gLtjhy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caphpay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fw;gpj;jypy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mr;Rtsq;fis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caphpay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Mrphpah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gad;gLj;Jjy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rhyr;rpwe;jJ</a:t>
            </a:r>
            <a:r>
              <a:rPr lang="en-IN" sz="2000" dirty="0" smtClean="0">
                <a:latin typeface="Baamini" pitchFamily="2" charset="0"/>
              </a:rPr>
              <a:t>.</a:t>
            </a:r>
            <a:endParaRPr lang="en-US" sz="2000" dirty="0" smtClean="0">
              <a:latin typeface="Baamini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214422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itchFamily="18" charset="0"/>
              </a:rPr>
              <a:t>THANK YOU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-285776"/>
            <a:ext cx="77867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khzth;fSf;F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ghlf;fUj;ij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mr;Rtbtpy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Gj;jfk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gUt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jo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ehNsL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Nkw;Nfhs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Gj;jfk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fiyf;fsQ;rpak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vd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gy;NtW</a:t>
            </a:r>
            <a:endParaRPr kumimoji="0" lang="en-US" sz="200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tbtq;fspy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mr;rbj;J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njspthf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nfhLg;gJ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ts%yq;fs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mr;Rtsq;fspy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Gj;jfk</a:t>
            </a:r>
            <a:r>
              <a:rPr lang="en-IN" sz="2000" dirty="0" smtClean="0">
                <a:latin typeface="Baamini" pitchFamily="2" charset="0"/>
              </a:rPr>
              <a:t>; &gt; </a:t>
            </a:r>
            <a:r>
              <a:rPr lang="en-IN" sz="2000" dirty="0" err="1" smtClean="0">
                <a:latin typeface="Baamini" pitchFamily="2" charset="0"/>
              </a:rPr>
              <a:t>nra;jpj;jhs;fs</a:t>
            </a:r>
            <a:r>
              <a:rPr lang="en-IN" sz="2000" dirty="0" smtClean="0">
                <a:latin typeface="Baamini" pitchFamily="2" charset="0"/>
              </a:rPr>
              <a:t>;&gt; </a:t>
            </a:r>
            <a:r>
              <a:rPr lang="en-IN" sz="2000" dirty="0" err="1" smtClean="0">
                <a:latin typeface="Baamini" pitchFamily="2" charset="0"/>
              </a:rPr>
              <a:t>rQ;rpiffs</a:t>
            </a:r>
            <a:r>
              <a:rPr lang="en-IN" sz="2000" dirty="0" smtClean="0">
                <a:latin typeface="Baamini" pitchFamily="2" charset="0"/>
              </a:rPr>
              <a:t>;&gt;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000" dirty="0" smtClean="0">
                <a:latin typeface="Baamini" pitchFamily="2" charset="0"/>
              </a:rPr>
              <a:t>  ,</a:t>
            </a:r>
            <a:r>
              <a:rPr lang="en-IN" sz="2000" dirty="0" err="1" smtClean="0">
                <a:latin typeface="Baamini" pitchFamily="2" charset="0"/>
              </a:rPr>
              <a:t>jo;fs</a:t>
            </a:r>
            <a:r>
              <a:rPr lang="en-IN" sz="2000" dirty="0" smtClean="0">
                <a:latin typeface="Baamini" pitchFamily="2" charset="0"/>
              </a:rPr>
              <a:t>;&gt; </a:t>
            </a:r>
            <a:r>
              <a:rPr lang="en-IN" sz="2000" dirty="0" err="1" smtClean="0">
                <a:latin typeface="Baamini" pitchFamily="2" charset="0"/>
              </a:rPr>
              <a:t>fiyf;fsQ;rpaq;fs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Kf;fpag;gq;F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tfpf;fpd;wd</a:t>
            </a:r>
            <a:r>
              <a:rPr lang="en-IN" sz="2000" dirty="0" smtClean="0">
                <a:latin typeface="Baamini" pitchFamily="2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000" dirty="0" smtClean="0">
              <a:latin typeface="Baamini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sz="2000" dirty="0" smtClean="0">
                <a:latin typeface="Baamini" pitchFamily="2" charset="0"/>
              </a:rPr>
              <a:t> ,</a:t>
            </a:r>
            <a:r>
              <a:rPr lang="en-IN" sz="2000" dirty="0" err="1" smtClean="0">
                <a:latin typeface="Baamini" pitchFamily="2" charset="0"/>
              </a:rPr>
              <a:t>jd</a:t>
            </a:r>
            <a:r>
              <a:rPr lang="en-IN" sz="2000" dirty="0" smtClean="0">
                <a:latin typeface="Baamini" pitchFamily="2" charset="0"/>
              </a:rPr>
              <a:t>; </a:t>
            </a:r>
            <a:r>
              <a:rPr lang="en-IN" sz="2000" dirty="0" err="1" smtClean="0">
                <a:latin typeface="Baamini" pitchFamily="2" charset="0"/>
              </a:rPr>
              <a:t>gq;fspg;G</a:t>
            </a:r>
            <a:r>
              <a:rPr lang="en-IN" sz="2000" dirty="0" smtClean="0">
                <a:latin typeface="Baamini" pitchFamily="2" charset="0"/>
              </a:rPr>
              <a:t> </a:t>
            </a:r>
            <a:r>
              <a:rPr lang="en-IN" sz="2000" dirty="0" err="1" smtClean="0">
                <a:latin typeface="Baamini" pitchFamily="2" charset="0"/>
              </a:rPr>
              <a:t>gpd;tUkhW</a:t>
            </a:r>
            <a:r>
              <a:rPr lang="en-IN" sz="2000" dirty="0" smtClean="0">
                <a:latin typeface="Baamini" pitchFamily="2" charset="0"/>
              </a:rPr>
              <a:t>&gt;</a:t>
            </a:r>
            <a:endParaRPr lang="en-US" sz="2000" dirty="0" smtClean="0">
              <a:latin typeface="Baamini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SPR\Desktop\abi_files\abi ppt\images (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5782">
            <a:off x="325645" y="4845099"/>
            <a:ext cx="3357586" cy="16002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689">
            <a:off x="4419107" y="2783441"/>
            <a:ext cx="314327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8339">
            <a:off x="4273575" y="4933578"/>
            <a:ext cx="31432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0778">
            <a:off x="322916" y="2970922"/>
            <a:ext cx="3295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428604"/>
            <a:ext cx="785818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Baamini" pitchFamily="2" charset="0"/>
                <a:ea typeface="Calibri" pitchFamily="34" charset="0"/>
                <a:cs typeface="Times New Roman" pitchFamily="18" charset="0"/>
              </a:rPr>
              <a:t>5.1.1.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nra;jpj;jhs;fs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(Newspapers)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Baamini" pitchFamily="2" charset="0"/>
                <a:ea typeface="Calibri" pitchFamily="34" charset="0"/>
                <a:cs typeface="Lath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Baamini" pitchFamily="2" charset="0"/>
              <a:ea typeface="Calibri" pitchFamily="34" charset="0"/>
              <a:cs typeface="Lath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IN" dirty="0" smtClean="0">
                <a:latin typeface="Baamini" pitchFamily="2" charset="0"/>
              </a:rPr>
              <a:t> ,</a:t>
            </a:r>
            <a:r>
              <a:rPr lang="en-IN" dirty="0" err="1" smtClean="0">
                <a:latin typeface="Baamini" pitchFamily="2" charset="0"/>
              </a:rPr>
              <a:t>e;jpahtpy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Kjd;Kjypy</a:t>
            </a:r>
            <a:r>
              <a:rPr lang="en-IN" dirty="0" smtClean="0">
                <a:latin typeface="Baamini" pitchFamily="2" charset="0"/>
              </a:rPr>
              <a:t>; 1780-y; </a:t>
            </a:r>
            <a:r>
              <a:rPr lang="en-IN" dirty="0" err="1" smtClean="0">
                <a:latin typeface="Baamini" pitchFamily="2" charset="0"/>
              </a:rPr>
              <a:t>ntspaplg;gl;l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nra;jpj;jhs</a:t>
            </a:r>
            <a:r>
              <a:rPr lang="en-IN" dirty="0" smtClean="0">
                <a:latin typeface="Baamini" pitchFamily="2" charset="0"/>
              </a:rPr>
              <a:t>; “</a:t>
            </a:r>
            <a:r>
              <a:rPr lang="en-IN" dirty="0" err="1" smtClean="0">
                <a:latin typeface="Baamini" pitchFamily="2" charset="0"/>
              </a:rPr>
              <a:t>tq;fhs</a:t>
            </a:r>
            <a:endParaRPr lang="en-IN" dirty="0" smtClean="0">
              <a:latin typeface="Baamini" pitchFamily="2" charset="0"/>
            </a:endParaRPr>
          </a:p>
          <a:p>
            <a:pPr lvl="0"/>
            <a:r>
              <a:rPr lang="en-IN" dirty="0" smtClean="0">
                <a:latin typeface="Baamini" pitchFamily="2" charset="0"/>
              </a:rPr>
              <a:t>  </a:t>
            </a:r>
            <a:r>
              <a:rPr lang="en-IN" dirty="0" err="1" smtClean="0">
                <a:latin typeface="Baamini" pitchFamily="2" charset="0"/>
              </a:rPr>
              <a:t>murpjo</a:t>
            </a:r>
            <a:r>
              <a:rPr lang="en-IN" dirty="0" smtClean="0">
                <a:latin typeface="Baamini" pitchFamily="2" charset="0"/>
              </a:rPr>
              <a:t>;” (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Bengal Gazette</a:t>
            </a:r>
            <a:r>
              <a:rPr lang="en-IN" dirty="0" smtClean="0">
                <a:latin typeface="Baamini" pitchFamily="2" charset="0"/>
              </a:rPr>
              <a:t>). </a:t>
            </a:r>
            <a:r>
              <a:rPr lang="en-IN" dirty="0" err="1" smtClean="0">
                <a:latin typeface="Baamini" pitchFamily="2" charset="0"/>
              </a:rPr>
              <a:t>fy;fj;jhtpy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ntspaplg;gl;l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nra;jpj;jhshFk</a:t>
            </a:r>
            <a:r>
              <a:rPr lang="en-IN" dirty="0" smtClean="0">
                <a:latin typeface="Baamini" pitchFamily="2" charset="0"/>
              </a:rPr>
              <a:t>;.</a:t>
            </a:r>
          </a:p>
          <a:p>
            <a:pPr lvl="0"/>
            <a:r>
              <a:rPr lang="en-IN" dirty="0" smtClean="0">
                <a:latin typeface="Baamini" pitchFamily="2" charset="0"/>
              </a:rPr>
              <a:t>   </a:t>
            </a:r>
          </a:p>
          <a:p>
            <a:pPr lvl="0">
              <a:buFont typeface="Wingdings" pitchFamily="2" charset="2"/>
              <a:buChar char="Ø"/>
            </a:pPr>
            <a:r>
              <a:rPr lang="en-IN" dirty="0" smtClean="0">
                <a:latin typeface="Baamini" pitchFamily="2" charset="0"/>
              </a:rPr>
              <a:t> ,</a:t>
            </a:r>
            <a:r>
              <a:rPr lang="en-IN" dirty="0" err="1" smtClean="0">
                <a:latin typeface="Baamini" pitchFamily="2" charset="0"/>
              </a:rPr>
              <a:t>d;iwa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jpdk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cyf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nra;jpj;jhspd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re;ijapy</a:t>
            </a:r>
            <a:r>
              <a:rPr lang="en-IN" dirty="0" smtClean="0">
                <a:latin typeface="Baamini" pitchFamily="2" charset="0"/>
              </a:rPr>
              <a:t>; ,</a:t>
            </a:r>
            <a:r>
              <a:rPr lang="en-IN" dirty="0" err="1" smtClean="0">
                <a:latin typeface="Baamini" pitchFamily="2" charset="0"/>
              </a:rPr>
              <a:t>e;jpa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nra;jpj;jhs</a:t>
            </a:r>
            <a:r>
              <a:rPr lang="en-IN" dirty="0" smtClean="0">
                <a:latin typeface="Baamini" pitchFamily="2" charset="0"/>
              </a:rPr>
              <a:t>; </a:t>
            </a:r>
          </a:p>
          <a:p>
            <a:pPr lvl="0"/>
            <a:r>
              <a:rPr lang="en-IN" dirty="0" smtClean="0">
                <a:latin typeface="Baamini" pitchFamily="2" charset="0"/>
              </a:rPr>
              <a:t>  ,</a:t>
            </a:r>
            <a:r>
              <a:rPr lang="en-IN" dirty="0" err="1" smtClean="0">
                <a:latin typeface="Baamini" pitchFamily="2" charset="0"/>
              </a:rPr>
              <a:t>uz;lhtJ</a:t>
            </a:r>
            <a:r>
              <a:rPr lang="en-IN" dirty="0" smtClean="0">
                <a:latin typeface="Baamini" pitchFamily="2" charset="0"/>
              </a:rPr>
              <a:t> ,</a:t>
            </a:r>
            <a:r>
              <a:rPr lang="en-IN" dirty="0" err="1" smtClean="0">
                <a:latin typeface="Baamini" pitchFamily="2" charset="0"/>
              </a:rPr>
              <a:t>lj;jpy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cs;sJ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Fwpg;gplj;jf;fJ</a:t>
            </a:r>
            <a:r>
              <a:rPr lang="en-IN" dirty="0" smtClean="0">
                <a:latin typeface="Baamini" pitchFamily="2" charset="0"/>
              </a:rPr>
              <a:t>.</a:t>
            </a:r>
          </a:p>
          <a:p>
            <a:pPr lvl="0"/>
            <a:endParaRPr lang="en-US" dirty="0" smtClean="0">
              <a:latin typeface="Baamini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jkpo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nkhopapy</a:t>
            </a:r>
            <a:r>
              <a:rPr lang="en-IN" dirty="0" smtClean="0">
                <a:latin typeface="Baamini" pitchFamily="2" charset="0"/>
              </a:rPr>
              <a:t>; 1882-k; </a:t>
            </a:r>
            <a:r>
              <a:rPr lang="en-IN" dirty="0" err="1" smtClean="0">
                <a:latin typeface="Baamini" pitchFamily="2" charset="0"/>
              </a:rPr>
              <a:t>Mz;L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nkl;uh</a:t>
            </a:r>
            <a:r>
              <a:rPr lang="en-IN" dirty="0" smtClean="0">
                <a:latin typeface="Baamini" pitchFamily="2" charset="0"/>
              </a:rPr>
              <a:t>]</a:t>
            </a:r>
            <a:r>
              <a:rPr lang="en-IN" dirty="0" err="1" smtClean="0">
                <a:latin typeface="Baamini" pitchFamily="2" charset="0"/>
              </a:rPr>
              <a:t>py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ntspaplg;gl;l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Kjy</a:t>
            </a:r>
            <a:r>
              <a:rPr lang="en-IN" dirty="0" smtClean="0">
                <a:latin typeface="Baamini" pitchFamily="2" charset="0"/>
              </a:rPr>
              <a:t>; </a:t>
            </a:r>
          </a:p>
          <a:p>
            <a:pPr lvl="0"/>
            <a:r>
              <a:rPr lang="en-IN" dirty="0" smtClean="0">
                <a:latin typeface="Baamini" pitchFamily="2" charset="0"/>
              </a:rPr>
              <a:t>  </a:t>
            </a:r>
            <a:r>
              <a:rPr lang="en-IN" dirty="0" err="1" smtClean="0">
                <a:latin typeface="Baamini" pitchFamily="2" charset="0"/>
              </a:rPr>
              <a:t>nra;jpj;jhs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RNjr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kpj;ud</a:t>
            </a:r>
            <a:r>
              <a:rPr lang="en-IN" dirty="0" smtClean="0">
                <a:latin typeface="Baamini" pitchFamily="2" charset="0"/>
              </a:rPr>
              <a:t>;.</a:t>
            </a:r>
            <a:endParaRPr lang="en-US" dirty="0" smtClean="0">
              <a:latin typeface="Baamini" pitchFamily="2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nra;jpj;jhs;fs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;&gt;</a:t>
            </a:r>
            <a:r>
              <a:rPr kumimoji="0" lang="en-US" u="none" strike="noStrike" cap="none" normalizeH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kf;fs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njhlh;G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rhjdq;fs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fw;gpj;jy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fUtpfshf</a:t>
            </a:r>
            <a:endParaRPr kumimoji="0" lang="en-US" u="none" strike="noStrike" cap="none" normalizeH="0" baseline="0" dirty="0" smtClean="0">
              <a:ln>
                <a:noFill/>
              </a:ln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tFg;giwapy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gad;gLj;jg;gl;L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tUfpwJ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nra;jpj;jhs;fs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gpujpgypg;G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Gifg;glq;fs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Gjpa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mwptpay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nra;jpfs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Gjpa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topKiwfs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  <a:endParaRPr kumimoji="0" lang="en-US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kpfg;nghpa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nra;jp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Clfk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gy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NtWtifg;gl;l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jfty;fspd</a:t>
            </a: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u="none" strike="noStrike" cap="none" normalizeH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u="none" strike="noStrike" cap="none" normalizeH="0" baseline="0" dirty="0" err="1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njhFg;G</a:t>
            </a:r>
            <a:endParaRPr kumimoji="0" lang="en-US" u="none" strike="noStrike" cap="none" normalizeH="0" baseline="0" dirty="0" smtClean="0">
              <a:ln>
                <a:noFill/>
              </a:ln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u="none" strike="noStrike" cap="none" normalizeH="0" baseline="0" dirty="0" smtClean="0">
              <a:ln>
                <a:noFill/>
              </a:ln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u="none" strike="noStrike" cap="none" normalizeH="0" baseline="0" dirty="0" smtClean="0">
                <a:ln>
                  <a:noFill/>
                </a:ln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857232"/>
            <a:ext cx="764386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nra;jpj;jhs;fspy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ntsptUk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rpy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fUj;Jf;fs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-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nra;jpfs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gs;sp</a:t>
            </a:r>
            <a:endParaRPr lang="en-US" dirty="0" smtClean="0"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fiyj;jpl;lj;NjhL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njhlh;G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nfhz;lit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nra;jpj;jhs;fspy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tUk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nra;jpfis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nra;jp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mwptpg;G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gyifapy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xl;b</a:t>
            </a:r>
            <a:endParaRPr lang="en-US" dirty="0" smtClean="0"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itj;Njh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nrhUfp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itj;Njh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khzth;fs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md;iwa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nra;jpfis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mwpar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nra;jy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ehspjo;fspd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Kf;fpa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fUj;Jf;fis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jfty;fis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vOjr;nra;jy</a:t>
            </a: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314"/>
            <a:ext cx="61436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ehspjo;fspy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ntsptUk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nra;jpg;glq;fis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ntl;b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nghUj;jkhd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jiyg;Gfspy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tifg;gLj;jp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thpirg;gLj;jp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xl;Ljy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xNu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jiyg;G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gpur;ridfis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gw;wpa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nra;jpfis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nra;jpj;jhspypUe;J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Nrfhpj;J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mijg;gw;wp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FO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tpthjk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FO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xg;gilg;G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Rakhf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gbg;gjw;F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gad;gLj;Jjy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jahhpj;j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Nfhg;Gfis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gs;sp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E}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yfj;jpy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itj;J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guhkhpj;jy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Mrphpah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caphpay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rhh;e;j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gapw;rpfis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%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yk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mspj;jy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PT NEWS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857628"/>
            <a:ext cx="221457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0"/>
          <a:ext cx="85011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357167"/>
            <a:ext cx="7500990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5.1.2.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(Journals)</a:t>
            </a:r>
          </a:p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Fwpg;gpl;l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ghlk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njhopy;Jiw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rhh;e;j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jfty;fis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mspf;Fk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nra;jpj;jhs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gUt,jio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vd;fpNwhk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endParaRPr lang="en-US" dirty="0" smtClean="0"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buFont typeface="Wingdings" pitchFamily="2" charset="2"/>
              <a:buChar char="Ø"/>
            </a:pPr>
            <a:r>
              <a:rPr lang="en-IN" dirty="0" smtClean="0">
                <a:latin typeface="Baamini" pitchFamily="2" charset="0"/>
              </a:rPr>
              <a:t> ,</a:t>
            </a:r>
            <a:r>
              <a:rPr lang="en-IN" dirty="0" err="1" smtClean="0">
                <a:latin typeface="Baamini" pitchFamily="2" charset="0"/>
              </a:rPr>
              <a:t>e;jpahtpy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Kjd;Kjypy</a:t>
            </a:r>
            <a:r>
              <a:rPr lang="en-IN" dirty="0" smtClean="0">
                <a:latin typeface="Baamini" pitchFamily="2" charset="0"/>
              </a:rPr>
              <a:t>; 29 [</a:t>
            </a:r>
            <a:r>
              <a:rPr lang="en-IN" dirty="0" err="1" smtClean="0">
                <a:latin typeface="Baamini" pitchFamily="2" charset="0"/>
              </a:rPr>
              <a:t>dthp</a:t>
            </a:r>
            <a:r>
              <a:rPr lang="en-IN" dirty="0" smtClean="0">
                <a:latin typeface="Baamini" pitchFamily="2" charset="0"/>
              </a:rPr>
              <a:t> 1780- 30 </a:t>
            </a:r>
            <a:r>
              <a:rPr lang="en-IN" dirty="0" err="1" smtClean="0">
                <a:latin typeface="Baamini" pitchFamily="2" charset="0"/>
              </a:rPr>
              <a:t>khh;r</a:t>
            </a:r>
            <a:r>
              <a:rPr lang="en-IN" dirty="0" smtClean="0">
                <a:latin typeface="Baamini" pitchFamily="2" charset="0"/>
              </a:rPr>
              <a:t>; 1782 </a:t>
            </a:r>
            <a:r>
              <a:rPr lang="en-IN" dirty="0" err="1" smtClean="0">
                <a:latin typeface="Baamini" pitchFamily="2" charset="0"/>
              </a:rPr>
              <a:t>tiu</a:t>
            </a:r>
            <a:r>
              <a:rPr lang="en-IN" dirty="0" smtClean="0">
                <a:latin typeface="Baamini" pitchFamily="2" charset="0"/>
              </a:rPr>
              <a:t> </a:t>
            </a:r>
          </a:p>
          <a:p>
            <a:pPr eaLnBrk="0" fontAlgn="base" hangingPunct="0"/>
            <a:r>
              <a:rPr lang="en-IN" dirty="0" smtClean="0">
                <a:latin typeface="Baamini" pitchFamily="2" charset="0"/>
              </a:rPr>
              <a:t>  </a:t>
            </a:r>
            <a:r>
              <a:rPr lang="en-IN" dirty="0" err="1" smtClean="0">
                <a:latin typeface="Baamini" pitchFamily="2" charset="0"/>
              </a:rPr>
              <a:t>ntspaplg;gl;l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rQ;rpif</a:t>
            </a:r>
            <a:r>
              <a:rPr lang="en-IN" dirty="0" smtClean="0">
                <a:latin typeface="Baamini" pitchFamily="2" charset="0"/>
              </a:rPr>
              <a:t> – </a:t>
            </a:r>
            <a:r>
              <a:rPr lang="en-IN" dirty="0" err="1" smtClean="0">
                <a:latin typeface="Baamini" pitchFamily="2" charset="0"/>
              </a:rPr>
              <a:t>tq;fhs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murpjo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my;yJ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fy;fj;jh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nghJ</a:t>
            </a:r>
            <a:endParaRPr lang="en-IN" dirty="0" smtClean="0">
              <a:latin typeface="Baamini" pitchFamily="2" charset="0"/>
            </a:endParaRPr>
          </a:p>
          <a:p>
            <a:pPr eaLnBrk="0" fontAlgn="base" hangingPunct="0"/>
            <a:r>
              <a:rPr lang="en-IN" dirty="0" smtClean="0">
                <a:latin typeface="Baamini" pitchFamily="2" charset="0"/>
              </a:rPr>
              <a:t>  </a:t>
            </a:r>
            <a:r>
              <a:rPr lang="en-IN" dirty="0" err="1" smtClean="0">
                <a:latin typeface="Baamini" pitchFamily="2" charset="0"/>
              </a:rPr>
              <a:t>tpsk;gujhuh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(Bengal Gazette (or) Calcutta General Advertises).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mt;tg;NghJ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cs;s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khw;wq;fisj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njhpe;J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nfhs;s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cjTtJ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mwptpay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Kf;fpa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gpuKfh;fspd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mDgtq;fs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vz;zq;fs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xU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Fwpg;gpl;l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jiyg;gpd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fUj;Jf;fs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Mfpatw;iw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rPuhd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fhyj;jpy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mspg;gJ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;.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,it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thuk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khjk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UKiw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khjk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xUKiw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my;yJ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tUlk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xUKiw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ntsptUtd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Kf;fpa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gpuKfh;fs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Mrphpah;fs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kw;Wk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khzth;fspd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fUj;Jf;fis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ghpkhwpf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nfhs;s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cjTtJ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endParaRPr lang="en-US" dirty="0" smtClean="0">
              <a:latin typeface="Baamini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8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84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4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84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4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928670"/>
            <a:ext cx="764386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Mrphpah;fSf;F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ghlj;njhlf;fj;jpy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khzth;fspd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cw;WNehf;Fk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jpwd</a:t>
            </a:r>
            <a:r>
              <a:rPr lang="en-IN" dirty="0" smtClean="0">
                <a:latin typeface="Baamini" pitchFamily="2" charset="0"/>
              </a:rPr>
              <a:t>;&gt;</a:t>
            </a:r>
          </a:p>
          <a:p>
            <a:pPr lvl="0"/>
            <a:r>
              <a:rPr lang="en-IN" dirty="0" smtClean="0">
                <a:latin typeface="Baamini" pitchFamily="2" charset="0"/>
              </a:rPr>
              <a:t>  </a:t>
            </a:r>
            <a:r>
              <a:rPr lang="en-IN" dirty="0" err="1" smtClean="0">
                <a:latin typeface="Baamini" pitchFamily="2" charset="0"/>
              </a:rPr>
              <a:t>fUj;Jf;fs</a:t>
            </a:r>
            <a:r>
              <a:rPr lang="en-IN" dirty="0" smtClean="0">
                <a:latin typeface="Baamini" pitchFamily="2" charset="0"/>
              </a:rPr>
              <a:t>;&gt; </a:t>
            </a:r>
            <a:r>
              <a:rPr lang="en-IN" dirty="0" err="1" smtClean="0">
                <a:latin typeface="Baamini" pitchFamily="2" charset="0"/>
              </a:rPr>
              <a:t>czh;r;rpfs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Nghd;wtw;iw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njhpe;Jnfhs;s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gad;gLfpd;wJ</a:t>
            </a:r>
            <a:r>
              <a:rPr lang="en-IN" dirty="0" smtClean="0">
                <a:latin typeface="Baamini" pitchFamily="2" charset="0"/>
              </a:rPr>
              <a:t>.</a:t>
            </a:r>
            <a:endParaRPr lang="en-US" dirty="0" smtClean="0">
              <a:latin typeface="Baamini" pitchFamily="2" charset="0"/>
            </a:endParaRPr>
          </a:p>
          <a:p>
            <a:pPr lvl="0"/>
            <a:endParaRPr lang="en-IN" dirty="0" smtClean="0">
              <a:latin typeface="Baamini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xU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jiyg;gpd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fPo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cs;s</a:t>
            </a:r>
            <a:r>
              <a:rPr lang="en-IN" dirty="0" smtClean="0">
                <a:latin typeface="Baamini" pitchFamily="2" charset="0"/>
              </a:rPr>
              <a:t> </a:t>
            </a:r>
            <a:r>
              <a:rPr lang="en-IN" dirty="0" err="1" smtClean="0">
                <a:latin typeface="Baamini" pitchFamily="2" charset="0"/>
              </a:rPr>
              <a:t>midj;Jj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jfty;fisAk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mwpar</a:t>
            </a:r>
            <a:r>
              <a:rPr lang="en-IN" dirty="0" smtClean="0">
                <a:latin typeface="Baamini" pitchFamily="2" charset="0"/>
              </a:rPr>
              <a:t>; </a:t>
            </a:r>
            <a:r>
              <a:rPr lang="en-IN" dirty="0" err="1" smtClean="0">
                <a:latin typeface="Baamini" pitchFamily="2" charset="0"/>
              </a:rPr>
              <a:t>nra;tJ</a:t>
            </a:r>
            <a:r>
              <a:rPr lang="en-IN" dirty="0" smtClean="0">
                <a:latin typeface="Baamini" pitchFamily="2" charset="0"/>
              </a:rPr>
              <a:t>.</a:t>
            </a:r>
            <a:endParaRPr lang="en-US" dirty="0" smtClean="0">
              <a:latin typeface="Baamini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nghJthd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caphpay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rQ;rpiffspd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cUg;gbfs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caphpay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rpf;fypd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jPh;T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kw;Wk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gad;gLj;jpa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topKiw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caphpay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jiyg;Gfspy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Muha;r;rp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fl;Liufs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Baamini" pitchFamily="2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Mrphpah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kw;Wk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khzth;fspd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caphpay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fUj;Jfis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aamini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vLj;Jf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;$w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Nghjpa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tha;g;G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2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tbtpy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fpilf;fpd;wd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mr;R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(Printed-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;)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izajs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tbtpy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rQ;rpiffs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aamini" pitchFamily="2" charset="0"/>
                <a:ea typeface="Calibri" pitchFamily="34" charset="0"/>
                <a:cs typeface="Times New Roman" pitchFamily="18" charset="0"/>
              </a:rPr>
              <a:t>;)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683</TotalTime>
  <Words>1419</Words>
  <Application>Microsoft Office PowerPoint</Application>
  <PresentationFormat>On-screen Show (4:3)</PresentationFormat>
  <Paragraphs>229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SPR</dc:creator>
  <cp:lastModifiedBy>SPR</cp:lastModifiedBy>
  <cp:revision>191</cp:revision>
  <dcterms:created xsi:type="dcterms:W3CDTF">2020-06-12T15:06:56Z</dcterms:created>
  <dcterms:modified xsi:type="dcterms:W3CDTF">2020-06-14T16:11:04Z</dcterms:modified>
</cp:coreProperties>
</file>